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2" r:id="rId1"/>
  </p:sldMasterIdLst>
  <p:notesMasterIdLst>
    <p:notesMasterId r:id="rId29"/>
  </p:notesMasterIdLst>
  <p:handoutMasterIdLst>
    <p:handoutMasterId r:id="rId30"/>
  </p:handoutMasterIdLst>
  <p:sldIdLst>
    <p:sldId id="321" r:id="rId2"/>
    <p:sldId id="342" r:id="rId3"/>
    <p:sldId id="297" r:id="rId4"/>
    <p:sldId id="353" r:id="rId5"/>
    <p:sldId id="351" r:id="rId6"/>
    <p:sldId id="343" r:id="rId7"/>
    <p:sldId id="298" r:id="rId8"/>
    <p:sldId id="301" r:id="rId9"/>
    <p:sldId id="345" r:id="rId10"/>
    <p:sldId id="264" r:id="rId11"/>
    <p:sldId id="306" r:id="rId12"/>
    <p:sldId id="352" r:id="rId13"/>
    <p:sldId id="324" r:id="rId14"/>
    <p:sldId id="335" r:id="rId15"/>
    <p:sldId id="336" r:id="rId16"/>
    <p:sldId id="338" r:id="rId17"/>
    <p:sldId id="339" r:id="rId18"/>
    <p:sldId id="340" r:id="rId19"/>
    <p:sldId id="326" r:id="rId20"/>
    <p:sldId id="334" r:id="rId21"/>
    <p:sldId id="341" r:id="rId22"/>
    <p:sldId id="350" r:id="rId23"/>
    <p:sldId id="348" r:id="rId24"/>
    <p:sldId id="356" r:id="rId25"/>
    <p:sldId id="289" r:id="rId26"/>
    <p:sldId id="347" r:id="rId27"/>
    <p:sldId id="354" r:id="rId28"/>
  </p:sldIdLst>
  <p:sldSz cx="24384000" cy="13716000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FE7"/>
    <a:srgbClr val="000000"/>
    <a:srgbClr val="FFFFFF"/>
    <a:srgbClr val="222320"/>
    <a:srgbClr val="313335"/>
    <a:srgbClr val="C2BEC0"/>
    <a:srgbClr val="E1DCE0"/>
    <a:srgbClr val="DE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61735" autoAdjust="0"/>
  </p:normalViewPr>
  <p:slideViewPr>
    <p:cSldViewPr snapToGrid="0" snapToObjects="1">
      <p:cViewPr varScale="1">
        <p:scale>
          <a:sx n="39" d="100"/>
          <a:sy n="39" d="100"/>
        </p:scale>
        <p:origin x="1476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6496D9-5EB2-4FE3-92DE-F052AEB75505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9A610EF-3C34-4163-8408-33581F251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9" name="Shape 27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>
              <a:sym typeface="Helvetica Neue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itchFamily="2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 smtClean="0"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 smtClean="0"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 smtClean="0"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 smtClean="0"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en-US" dirty="0" smtClean="0">
              <a:solidFill>
                <a:schemeClr val="tx1">
                  <a:lumMod val="50000"/>
                </a:schemeClr>
              </a:solidFill>
              <a:latin typeface="Helvetica Neue" pitchFamily="2" charset="0"/>
              <a:cs typeface="Helvetica Neue" pitchFamily="2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D3300-2B8D-48E9-A1F3-08A8CFB3CE93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628D2-C7D2-45ED-8E9D-FF68B0779F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035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3C3E9-B13D-46B4-A5FF-EA46200A362D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F7203-744E-45B8-93D4-9F39AF100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44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522FE-4F16-45F6-9980-DD1C5F5D96FB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1EB2B-79C4-4C26-A033-B52F6DF8EF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72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146B7-5CD4-FC44-99DD-8BFE665445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0134" y="3285066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0DE9DFA0-6E36-9841-ADD1-2587DF43CF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33768" y="3285066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23FEE18D-9A1F-564F-A958-C4E3D1384A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37402" y="3285066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C7B0431B-1E40-4E4F-969A-E468778C15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41036" y="3285066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535995A-B5C2-A940-A2E8-C28E45ADE5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44670" y="3285066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0DC9E066-E66A-1B40-A34E-8973B495E0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0134" y="6858000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58615FA-A8F2-F641-9F3A-F32A09D5E8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3768" y="6858000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C5D051C-DA51-DA4E-B1D1-1DD3BBBFAC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37402" y="6858000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F0AFF62-8DFC-6A49-A85D-03D8F31E7F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241036" y="6858000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6C9F5DB-9834-1B47-A9EB-B52FD276B5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44670" y="6858000"/>
            <a:ext cx="2608263" cy="2608263"/>
          </a:xfr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14" name="Номер слайда"/>
          <p:cNvSpPr txBox="1">
            <a:spLocks noGrp="1" noChangeArrowheads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C9308-1DF2-4C57-A880-EE9FBA94A8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4736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th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146B7-5CD4-FC44-99DD-8BFE665445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178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C18357B0-6D1E-5B41-9C44-10D64A17E5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1833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217DEF7A-3778-8A4E-83C9-56D7D7A7DE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9488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9CCBCD5-36BD-AA42-80C8-ECBC32DB0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7143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ACD626B6-2C86-E744-8E41-2381BF6176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4798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8946CD1B-57A3-A14B-9B35-0405671E0B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424535" y="16254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BACA7557-6C4F-F44A-BD10-F2CA894D46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178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57A8607B-6F9C-AE49-A4C9-B2054DD948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833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EB71E91A-C3F4-774A-AF29-715D3B42DC7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488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DD30D3F7-ECFA-FF4B-9B3E-FF04967C8D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67143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2DF5821E-28F9-E742-A9CD-F106123708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54798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656D9DA-CD2F-024C-8F27-80456566C5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424535" y="370194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7EFDE356-2E70-FF46-AF7A-7293555841F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4178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9A9D1F56-1452-BC46-805C-B3ED31BE0F1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1833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87F4DE22-42BD-D645-A2E3-29AE5A07984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9488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5C790A6C-3651-1B4C-9F8B-3FE414B0500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7143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CA237632-73FF-BD45-AD36-B0017A10D8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54798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34392C1-0218-6A40-B052-831E43FB53E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424535" y="5778394"/>
            <a:ext cx="2602928" cy="1773536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rtlCol="0">
            <a:normAutofit/>
          </a:bodyPr>
          <a:lstStyle/>
          <a:p>
            <a:pPr lvl="0"/>
            <a:r>
              <a:rPr lang="ru-RU" noProof="0">
                <a:sym typeface="Open Sans"/>
              </a:rPr>
              <a:t>Вставка рисунка</a:t>
            </a:r>
            <a:endParaRPr lang="ru-RU" noProof="0" dirty="0">
              <a:sym typeface="Open Sans"/>
            </a:endParaRPr>
          </a:p>
        </p:txBody>
      </p:sp>
      <p:sp>
        <p:nvSpPr>
          <p:cNvPr id="20" name="Номер слайда"/>
          <p:cNvSpPr txBox="1">
            <a:spLocks noGrp="1" noChangeArrowheads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88074-8205-46FA-AE69-AE6D36A381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15518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844C7-B4A1-49BC-8B44-461D8ADEB1AC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1CFA8-28D8-4F3B-9DF8-C58D3554D4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70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CD542-E0EA-4865-9474-6D97C7CBEBF4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1BFE1-2A52-4456-9000-070D32B303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84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9591F-F8C9-4468-99CA-1F69AA0BE017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442AB-E112-4CC6-9E35-7EE8F3A87D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20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B45A8-81AF-4970-8EFD-DFE54EBAD4D5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5ABF9-AFCC-4325-8075-3C2F6E98B7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99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AE218-0D26-49D1-BE19-A686C4A070C0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4D185-0201-4B55-8305-1A4214337C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64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9B8DE-633D-47D9-B3A2-DF4B95E5C610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E051-8C5E-4357-A8C6-A8D2680A53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08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FD0A0-0AA8-4248-A5E4-6BCC79471DF3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92F53-CFAE-4559-98BF-638970180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9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rtlCol="0">
            <a:normAutofit/>
          </a:bodyPr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0F437-BA2B-41B6-B2F2-BC270337A2FD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7814B-F9D1-44D3-AB73-5B826BC2BC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43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312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3120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7CDB538-CC18-4C1D-9931-DC5C3B08B148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01A8C32-DCF4-43D5-9091-A2F7FAFCC0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5.jpe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iSlide.i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iSlide.i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iSlide.i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adiance"/>
          <p:cNvSpPr txBox="1">
            <a:spLocks noChangeArrowheads="1"/>
          </p:cNvSpPr>
          <p:nvPr/>
        </p:nvSpPr>
        <p:spPr bwMode="auto">
          <a:xfrm>
            <a:off x="5895975" y="3960040"/>
            <a:ext cx="11358563" cy="711989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0" dirty="0">
                <a:solidFill>
                  <a:srgbClr val="313335"/>
                </a:solidFill>
                <a:latin typeface="+mj-lt"/>
                <a:cs typeface="Maven Pro Bold" pitchFamily="2" charset="0"/>
                <a:sym typeface="Maven Pro Medium" pitchFamily="2" charset="0"/>
              </a:rPr>
              <a:t>Developers</a:t>
            </a:r>
            <a:r>
              <a:rPr lang="en-US" altLang="en-US" sz="8000" dirty="0">
                <a:solidFill>
                  <a:schemeClr val="bg1"/>
                </a:solidFill>
                <a:latin typeface="+mj-lt"/>
                <a:cs typeface="Maven Pro Bold" pitchFamily="2" charset="0"/>
                <a:sym typeface="Maven Pro Medium" pitchFamily="2" charset="0"/>
              </a:rPr>
              <a:t> </a:t>
            </a:r>
            <a:r>
              <a:rPr lang="en-US" altLang="en-US" sz="8000" dirty="0">
                <a:solidFill>
                  <a:schemeClr val="bg1">
                    <a:lumMod val="5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&amp;</a:t>
            </a:r>
            <a:r>
              <a:rPr lang="en-US" altLang="en-US" sz="8000" dirty="0">
                <a:solidFill>
                  <a:srgbClr val="31333D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</a:t>
            </a:r>
            <a:r>
              <a:rPr lang="en-US" altLang="en-US" sz="8000" dirty="0">
                <a:solidFill>
                  <a:srgbClr val="136FE7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Domain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7200" dirty="0">
              <a:solidFill>
                <a:srgbClr val="10A4AC"/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3200" dirty="0">
              <a:solidFill>
                <a:srgbClr val="04AFBF"/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Nitin Babariya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Betsson</a:t>
            </a: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</a:t>
            </a:r>
            <a:r>
              <a:rPr lang="en-US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Dev’Talk</a:t>
            </a: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#4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Stockholm – 23</a:t>
            </a:r>
            <a:r>
              <a:rPr lang="en-US" altLang="en-US" sz="40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rd</a:t>
            </a: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May 2019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7200" dirty="0">
              <a:solidFill>
                <a:schemeClr val="bg1"/>
              </a:solidFill>
              <a:latin typeface="+mj-lt"/>
              <a:cs typeface="Maven Pro Bold" pitchFamily="2" charset="0"/>
              <a:sym typeface="Maven Pro Bold" pitchFamily="2" charset="0"/>
            </a:endParaRPr>
          </a:p>
        </p:txBody>
      </p:sp>
      <p:sp>
        <p:nvSpPr>
          <p:cNvPr id="6149" name="AutoShape 17" descr="Image result for betsson group logo"/>
          <p:cNvSpPr>
            <a:spLocks noChangeAspect="1" noChangeArrowheads="1"/>
          </p:cNvSpPr>
          <p:nvPr/>
        </p:nvSpPr>
        <p:spPr bwMode="auto">
          <a:xfrm>
            <a:off x="198438" y="-228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50" name="Picture 18" descr="https://www.betssongroup.com/wp-content/uploads/2018/12/Betssongroup_Primary_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738" y="12439650"/>
            <a:ext cx="7272337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17" descr="https://distinctivecartoyz.com/wp-content/uploads/2017/04/lambo-v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636" y="8116500"/>
            <a:ext cx="8801891" cy="5388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485" name="Picture 23" descr="https://www.carbodydesign.com/media/2014/08/Car-Sketching-Scribbling-method-720x5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34" y="1982340"/>
            <a:ext cx="10021992" cy="5648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2536" name="Picture 8" descr="Image result for wire frame ca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95636" y="1982339"/>
            <a:ext cx="8801891" cy="5648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01" y="8134818"/>
            <a:ext cx="10062819" cy="539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4582" name="Group 12"/>
          <p:cNvGrpSpPr>
            <a:grpSpLocks/>
          </p:cNvGrpSpPr>
          <p:nvPr/>
        </p:nvGrpSpPr>
        <p:grpSpPr bwMode="auto">
          <a:xfrm>
            <a:off x="606425" y="828675"/>
            <a:ext cx="13139738" cy="1857375"/>
            <a:chOff x="606425" y="748746"/>
            <a:chExt cx="11358563" cy="1614009"/>
          </a:xfrm>
        </p:grpSpPr>
        <p:sp>
          <p:nvSpPr>
            <p:cNvPr id="14" name="Radiance"/>
            <p:cNvSpPr txBox="1">
              <a:spLocks noChangeArrowheads="1"/>
            </p:cNvSpPr>
            <p:nvPr/>
          </p:nvSpPr>
          <p:spPr bwMode="auto">
            <a:xfrm>
              <a:off x="606425" y="748746"/>
              <a:ext cx="11358563" cy="1614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Domain modeling is iterative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5" name="Фигура"/>
            <p:cNvSpPr/>
            <p:nvPr/>
          </p:nvSpPr>
          <p:spPr>
            <a:xfrm>
              <a:off x="872652" y="1819234"/>
              <a:ext cx="1321529" cy="45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7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9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Context is the king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0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358688" y="4916488"/>
            <a:ext cx="11906250" cy="6977062"/>
            <a:chOff x="12357909" y="4916164"/>
            <a:chExt cx="11906865" cy="6977396"/>
          </a:xfrm>
        </p:grpSpPr>
        <p:pic>
          <p:nvPicPr>
            <p:cNvPr id="26632" name="Picture 11" descr="http://cdn.osxdaily.com/wp-content/uploads/2016/12/mac-white-screen-610x34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7909" y="4916164"/>
              <a:ext cx="11906865" cy="697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549" y="5588018"/>
              <a:ext cx="8403994" cy="538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28" name="Picture 13" descr="Image result for context pizz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4498975"/>
            <a:ext cx="7980363" cy="739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2336463" y="4940300"/>
            <a:ext cx="11906250" cy="6977063"/>
            <a:chOff x="12510309" y="5068564"/>
            <a:chExt cx="11906865" cy="6977396"/>
          </a:xfrm>
        </p:grpSpPr>
        <p:pic>
          <p:nvPicPr>
            <p:cNvPr id="26630" name="Picture 11" descr="http://cdn.osxdaily.com/wp-content/uploads/2016/12/mac-white-screen-610x34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309" y="5068564"/>
              <a:ext cx="11906865" cy="697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6962" y="5632605"/>
              <a:ext cx="8482645" cy="549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175"/>
            <a:ext cx="24384000" cy="138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7175163" y="76200"/>
            <a:ext cx="72945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4400" b="1">
                <a:solidFill>
                  <a:srgbClr val="C00000"/>
                </a:solidFill>
                <a:latin typeface="Kristen ITC" panose="03050502040202030202" pitchFamily="66" charset="0"/>
              </a:rPr>
              <a:t>The lost person in balloon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831975" y="8807450"/>
            <a:ext cx="9958388" cy="5508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Examples: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Military time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British vs US imperial unit of measurements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Gallon, Ounce, Pint, Quart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3200" dirty="0">
              <a:solidFill>
                <a:schemeClr val="bg2">
                  <a:lumMod val="50000"/>
                </a:schemeClr>
              </a:solidFill>
              <a:latin typeface="Proxima Nov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Create booking --&gt; Register/Accept booking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Delete booking  --&gt; Cancel booking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Submit order     --&gt; Checkout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Set status          --&gt; Cancelled, Shipped, Delivered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3200" dirty="0">
              <a:solidFill>
                <a:schemeClr val="bg2">
                  <a:lumMod val="50000"/>
                </a:schemeClr>
              </a:solidFill>
              <a:latin typeface="Proxima Nov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altLang="en-US" sz="3200" dirty="0">
              <a:solidFill>
                <a:schemeClr val="bg2">
                  <a:lumMod val="50000"/>
                </a:schemeClr>
              </a:solidFill>
              <a:latin typeface="Proxima Nova"/>
            </a:endParaRPr>
          </a:p>
        </p:txBody>
      </p:sp>
      <p:pic>
        <p:nvPicPr>
          <p:cNvPr id="31758" name="Picture 14" descr="https://i.pinimg.com/originals/98/43/e9/9843e97ef0a9dbc9dc3cdf8de27709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78" y="3553113"/>
            <a:ext cx="6138394" cy="4603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1762" name="Picture 18" descr="Image result for duck or rab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5" y="3660391"/>
            <a:ext cx="5845252" cy="4496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4585" name="Picture 9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68593" y="3553113"/>
            <a:ext cx="6818034" cy="4749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768638" y="8807450"/>
            <a:ext cx="8615362" cy="42465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Tell a </a:t>
            </a:r>
            <a:r>
              <a:rPr lang="en-GB" altLang="en-US" sz="3600" dirty="0">
                <a:solidFill>
                  <a:srgbClr val="00B050"/>
                </a:solidFill>
                <a:latin typeface="Proxima Nova"/>
              </a:rPr>
              <a:t>story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Discuss with </a:t>
            </a:r>
            <a:r>
              <a:rPr lang="en-GB" altLang="en-US" sz="3600" dirty="0">
                <a:solidFill>
                  <a:srgbClr val="00B0F0"/>
                </a:solidFill>
                <a:latin typeface="Proxima Nova"/>
              </a:rPr>
              <a:t>examples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Build </a:t>
            </a:r>
            <a:r>
              <a:rPr lang="en-GB" altLang="en-US" sz="3600" dirty="0">
                <a:solidFill>
                  <a:srgbClr val="00B050"/>
                </a:solidFill>
                <a:latin typeface="Proxima Nova"/>
              </a:rPr>
              <a:t>vocabulary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Define a very </a:t>
            </a:r>
            <a:r>
              <a:rPr lang="en-GB" altLang="en-US" sz="3600" dirty="0">
                <a:solidFill>
                  <a:srgbClr val="00B0F0"/>
                </a:solidFill>
                <a:latin typeface="Proxima Nova"/>
              </a:rPr>
              <a:t>clear &amp; precise</a:t>
            </a: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 language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Experts </a:t>
            </a:r>
            <a:r>
              <a:rPr lang="en-GB" altLang="en-US" sz="3600" dirty="0">
                <a:solidFill>
                  <a:schemeClr val="accent6">
                    <a:lumMod val="75000"/>
                  </a:schemeClr>
                </a:solidFill>
                <a:latin typeface="Proxima Nova"/>
              </a:rPr>
              <a:t>may not know</a:t>
            </a:r>
            <a:r>
              <a:rPr lang="en-GB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</a:rPr>
              <a:t> </a:t>
            </a:r>
            <a:r>
              <a:rPr lang="en-GB" altLang="en-US" sz="3600" dirty="0">
                <a:solidFill>
                  <a:schemeClr val="bg2">
                    <a:lumMod val="50000"/>
                  </a:schemeClr>
                </a:solidFill>
                <a:latin typeface="Proxima Nova"/>
              </a:rPr>
              <a:t>everything</a:t>
            </a:r>
          </a:p>
        </p:txBody>
      </p:sp>
      <p:grpSp>
        <p:nvGrpSpPr>
          <p:cNvPr id="30727" name="Group 8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1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Ubiquitous language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2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 flipH="1">
            <a:off x="15408275" y="9037638"/>
            <a:ext cx="46038" cy="3082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1576388" y="8807450"/>
            <a:ext cx="46037" cy="4495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2057400" y="19431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33700" y="27813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047750" y="3200400"/>
            <a:ext cx="1885950" cy="9525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495799" y="3276599"/>
            <a:ext cx="3505201" cy="2971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457825" y="1971675"/>
            <a:ext cx="3676650" cy="20574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914900" y="48387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99310" y="6015037"/>
            <a:ext cx="3030140" cy="1914524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70310" y="5562598"/>
            <a:ext cx="2363390" cy="2552702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086100" y="400050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171575" y="40386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619375" y="512445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590675" y="634365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67499" y="6172200"/>
            <a:ext cx="3414712" cy="22098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8423730" y="7354490"/>
            <a:ext cx="4362450" cy="3617119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172325" y="39624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911921" y="9129712"/>
            <a:ext cx="3426618" cy="33670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772400" y="5029200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809625" y="7562850"/>
            <a:ext cx="7372350" cy="2328862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724775" y="74009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448050" y="90297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7703345" y="8443912"/>
            <a:ext cx="3581400" cy="321945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886825" y="1452563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085850" y="1104900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072687" y="4400550"/>
            <a:ext cx="3876675" cy="600075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5325725" y="766762"/>
            <a:ext cx="5286375" cy="2814637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3230225" y="7889082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3301662" y="2638425"/>
            <a:ext cx="5062537" cy="2157412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2888516" y="4774405"/>
            <a:ext cx="2824162" cy="1473993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964150" y="3733800"/>
            <a:ext cx="3676650" cy="20574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677900" y="58007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4016037" y="688657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5592425" y="4507706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9678650" y="57245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8364200" y="7667625"/>
            <a:ext cx="24765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0278725" y="6791325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3130213" y="123825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5832930" y="5410199"/>
            <a:ext cx="3750470" cy="2847975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9985834" y="2124075"/>
            <a:ext cx="3786186" cy="19907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-28575" y="3511153"/>
            <a:ext cx="1285875" cy="17085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771899" y="100965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6992599" y="9663113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-144067" y="9851231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83809" y="7515428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94009" y="2781300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Customer Context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3918558" y="9616729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Customer Context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9126792" y="9445277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244006" y="6587827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6859" y="5675493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635093" y="10375503"/>
            <a:ext cx="42327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Finance &amp; accounting Context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4963574" y="1390055"/>
            <a:ext cx="42327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Finance &amp; accounting Context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610032" y="814428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34402" y="2695575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5683510" y="6511578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838195" y="4444084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7740" y="11119505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9791708" y="2840259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64132" y="1158289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3737434" y="3280322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grpSp>
        <p:nvGrpSpPr>
          <p:cNvPr id="32828" name="Group 102"/>
          <p:cNvGrpSpPr>
            <a:grpSpLocks/>
          </p:cNvGrpSpPr>
          <p:nvPr/>
        </p:nvGrpSpPr>
        <p:grpSpPr bwMode="auto">
          <a:xfrm>
            <a:off x="13739813" y="12058650"/>
            <a:ext cx="10271125" cy="2409825"/>
            <a:chOff x="194548" y="777407"/>
            <a:chExt cx="11358563" cy="2410463"/>
          </a:xfrm>
        </p:grpSpPr>
        <p:sp>
          <p:nvSpPr>
            <p:cNvPr id="105" name="Radiance"/>
            <p:cNvSpPr txBox="1">
              <a:spLocks noChangeArrowheads="1"/>
            </p:cNvSpPr>
            <p:nvPr/>
          </p:nvSpPr>
          <p:spPr bwMode="auto">
            <a:xfrm>
              <a:off x="194548" y="1331592"/>
              <a:ext cx="11358563" cy="185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Monolithic API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06" name="Фигура"/>
            <p:cNvSpPr/>
            <p:nvPr/>
          </p:nvSpPr>
          <p:spPr>
            <a:xfrm>
              <a:off x="9895849" y="777407"/>
              <a:ext cx="1321947" cy="45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57400" y="19431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33700" y="27813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47750" y="3200400"/>
            <a:ext cx="1885950" cy="9525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81498" y="3386138"/>
            <a:ext cx="3505201" cy="29717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57825" y="1971675"/>
            <a:ext cx="3676650" cy="20574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14900" y="48387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99310" y="6015037"/>
            <a:ext cx="3030140" cy="1914524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0310" y="5562598"/>
            <a:ext cx="2363390" cy="2552702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86100" y="400050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71575" y="40386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19375" y="512445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98739" y="7172325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67499" y="6172200"/>
            <a:ext cx="3414712" cy="22098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8423730" y="7354490"/>
            <a:ext cx="4362450" cy="3617119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172325" y="39624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911921" y="9129712"/>
            <a:ext cx="3426618" cy="33670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772400" y="5029200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09625" y="7562850"/>
            <a:ext cx="7372350" cy="2328862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24775" y="74009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48050" y="9029700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703345" y="8443912"/>
            <a:ext cx="3581400" cy="321945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886825" y="1452563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85850" y="1104900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072687" y="4400550"/>
            <a:ext cx="3876675" cy="600075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5325725" y="766762"/>
            <a:ext cx="5286375" cy="2814637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3230225" y="7889082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3301662" y="2638425"/>
            <a:ext cx="5062537" cy="2157412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888516" y="4774405"/>
            <a:ext cx="2824162" cy="1473993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999872" y="3886200"/>
            <a:ext cx="3676650" cy="20574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3677900" y="58007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4016037" y="688657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5592425" y="4507706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9678650" y="5724525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8364200" y="7667625"/>
            <a:ext cx="24765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278725" y="6791325"/>
            <a:ext cx="2476500" cy="1371600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3130213" y="123825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5832930" y="5410199"/>
            <a:ext cx="3750470" cy="2847975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9985834" y="2124075"/>
            <a:ext cx="3786186" cy="19907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-28575" y="3511153"/>
            <a:ext cx="1285875" cy="17085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771899" y="1009650"/>
            <a:ext cx="2476500" cy="1371600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6992599" y="9663113"/>
            <a:ext cx="2476500" cy="1371600"/>
          </a:xfrm>
          <a:prstGeom prst="roundRect">
            <a:avLst/>
          </a:prstGeom>
          <a:solidFill>
            <a:srgbClr val="FFFFCD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144067" y="9851231"/>
            <a:ext cx="4524375" cy="31956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grpSp>
        <p:nvGrpSpPr>
          <p:cNvPr id="34860" name="Group 51"/>
          <p:cNvGrpSpPr>
            <a:grpSpLocks/>
          </p:cNvGrpSpPr>
          <p:nvPr/>
        </p:nvGrpSpPr>
        <p:grpSpPr bwMode="auto">
          <a:xfrm>
            <a:off x="13739813" y="12058650"/>
            <a:ext cx="10271125" cy="2409825"/>
            <a:chOff x="194548" y="777407"/>
            <a:chExt cx="11358563" cy="2410463"/>
          </a:xfrm>
        </p:grpSpPr>
        <p:sp>
          <p:nvSpPr>
            <p:cNvPr id="53" name="Radiance"/>
            <p:cNvSpPr txBox="1">
              <a:spLocks noChangeArrowheads="1"/>
            </p:cNvSpPr>
            <p:nvPr/>
          </p:nvSpPr>
          <p:spPr bwMode="auto">
            <a:xfrm>
              <a:off x="194548" y="1331592"/>
              <a:ext cx="11358563" cy="1856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Define bounded context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54" name="Фигура"/>
            <p:cNvSpPr/>
            <p:nvPr/>
          </p:nvSpPr>
          <p:spPr>
            <a:xfrm>
              <a:off x="9895849" y="777407"/>
              <a:ext cx="1321947" cy="45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441 0.00093 0.04896 0.00023 0.07337 0.00278 C 0.07669 0.00301 0.07955 0.00718 0.08274 0.00833 C 0.09883 0.01354 0.11373 0.0162 0.12962 0.01945 C 0.13587 0.02315 0.14225 0.02651 0.14837 0.03056 C 0.15215 0.03299 0.15553 0.03704 0.15931 0.03889 C 0.16549 0.04167 0.17181 0.04259 0.17806 0.04445 C 0.18274 0.04815 0.18737 0.05232 0.19212 0.05556 C 0.20885 0.06644 0.20716 0.06053 0.22337 0.075 C 0.22676 0.07789 0.22955 0.08264 0.23274 0.08611 C 0.25221 0.10625 0.23151 0.08206 0.25306 0.10278 C 0.25638 0.1059 0.25898 0.11146 0.26243 0.11389 C 0.26849 0.11794 0.27506 0.11898 0.28118 0.12222 C 0.28392 0.12361 0.28639 0.12604 0.28899 0.12778 C 0.29212 0.12975 0.29538 0.1309 0.29837 0.13333 C 0.30117 0.13553 0.30345 0.13935 0.30618 0.14167 C 0.32676 0.15822 0.30631 0.13762 0.32181 0.15278 C 0.32552 0.15625 0.32923 0.15972 0.33274 0.16389 C 0.33971 0.17176 0.34596 0.1816 0.35306 0.18889 C 0.3567 0.19259 0.36067 0.19549 0.36399 0.2 C 0.37109 0.20938 0.37806 0.21933 0.38431 0.23056 C 0.38847 0.23796 0.39232 0.24607 0.39681 0.25278 C 0.40117 0.25914 0.40618 0.26389 0.41087 0.26945 C 0.42311 0.30197 0.40983 0.27188 0.42806 0.29722 C 0.42955 0.29919 0.42975 0.30336 0.43118 0.30556 C 0.43301 0.3081 0.43567 0.30845 0.43743 0.31111 C 0.44147 0.3169 0.44472 0.32408 0.44837 0.33056 C 0.45983 0.35081 0.44453 0.32269 0.46087 0.35833 C 0.46276 0.36239 0.46517 0.36551 0.46712 0.36945 C 0.46985 0.37477 0.47207 0.3809 0.47493 0.38611 C 0.47734 0.39028 0.4804 0.39294 0.48274 0.39722 C 0.48567 0.40232 0.48756 0.40903 0.49056 0.41389 C 0.50547 0.43762 0.49186 0.40776 0.50462 0.43056 C 0.50599 0.43287 0.50657 0.43634 0.50774 0.43889 C 0.5097 0.44283 0.51191 0.4463 0.51399 0.45 C 0.51849 0.48183 0.51113 0.4412 0.52181 0.46667 C 0.52383 0.4713 0.52298 0.47859 0.52493 0.48333 C 0.52649 0.48704 0.5278 0.49109 0.52962 0.49445 C 0.53151 0.49769 0.53392 0.49965 0.53587 0.50278 C 0.53756 0.50533 0.53899 0.50833 0.54056 0.51111 C 0.54212 0.51759 0.54277 0.525 0.54524 0.53056 C 0.54765 0.53565 0.55182 0.53715 0.55462 0.54167 C 0.55657 0.54468 0.55748 0.54942 0.55931 0.55278 C 0.56172 0.55695 0.56478 0.55961 0.56712 0.56389 C 0.5733 0.57477 0.56725 0.57026 0.57337 0.58333 C 0.57461 0.58588 0.57663 0.58669 0.57806 0.58889 C 0.59342 0.61158 0.57363 0.58368 0.58587 0.60556 C 0.58724 0.60787 0.58899 0.60926 0.59056 0.61111 C 0.59212 0.61019 0.59616 0.61077 0.59524 0.60833 C 0.59153 0.59838 0.58034 0.60452 0.57649 0.60556 C 0.56732 0.61366 0.57246 0.60972 0.56087 0.61667 L 0.55618 0.61933 C 0.5567 0.63333 0.55657 0.64734 0.55774 0.66111 C 0.55814 0.66516 0.55996 0.6684 0.56087 0.67222 C 0.56152 0.67489 0.56191 0.67778 0.56243 0.68056 L 0.56712 0.67778 L 0.56087 0.66667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56 0.00833 0.00228 0.01724 0.00469 0.025 C 0.00755 0.03414 0.01224 0.0412 0.01563 0.05 C 0.01797 0.05613 0.01953 0.06319 0.02188 0.06944 C 0.02474 0.07708 0.02858 0.08368 0.03125 0.09166 C 0.03691 0.10868 0.03893 0.13032 0.04688 0.14444 C 0.05 0.15 0.05286 0.1559 0.05625 0.16111 C 0.08288 0.20254 0.0793 0.19155 0.09844 0.22778 C 0.10221 0.23484 0.10553 0.24271 0.10938 0.25 C 0.11335 0.25764 0.11797 0.26423 0.12188 0.27222 C 0.12891 0.28657 0.13294 0.30683 0.14219 0.31666 C 0.15 0.325 0.1582 0.33206 0.16563 0.34166 C 0.20384 0.39109 0.15221 0.33634 0.1875 0.37222 C 0.21081 0.43021 0.18112 0.35868 0.20313 0.40555 C 0.20599 0.41157 0.20775 0.41933 0.21094 0.425 C 0.21406 0.43055 0.21829 0.43403 0.22188 0.43889 C 0.22454 0.44236 0.22695 0.44653 0.22969 0.45 C 0.25605 0.48345 0.24557 0.47592 0.26563 0.48611 C 0.28223 0.51562 0.25957 0.47673 0.28125 0.50833 C 0.28405 0.51238 0.28626 0.51782 0.28906 0.52222 C 0.29102 0.52523 0.29329 0.52743 0.29531 0.53055 C 0.29694 0.5331 0.29824 0.53646 0.3 0.53889 C 0.30293 0.54294 0.30645 0.54572 0.30938 0.55 C 0.32253 0.56863 0.30879 0.55497 0.32188 0.56666 C 0.32233 0.5684 0.32773 0.58541 0.32656 0.58889 C 0.32454 0.59444 0.31719 0.6 0.31719 0.6 C 0.31875 0.60463 0.31953 0.6103 0.32188 0.61389 C 0.3235 0.61632 0.32611 0.61516 0.32813 0.61666 C 0.32982 0.61794 0.33112 0.62072 0.33281 0.62222 C 0.33424 0.62349 0.33594 0.62407 0.3375 0.625 C 0.33906 0.62766 0.3403 0.63113 0.34219 0.63333 C 0.34355 0.63495 0.34655 0.63322 0.34688 0.63611 C 0.34831 0.64965 0.34688 0.66377 0.34688 0.67778 L 0.34688 0.67778 " pathEditMode="relative" ptsTypes="AAAAAAAAAAAAAAAAAAAA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319 0.00347 0.02285 0.00278 0.05937 0.00556 L 0.09843 0.00833 C 0.10572 0.00891 0.11302 0.00949 0.12031 0.01111 C 0.13489 0.01412 0.16406 0.02222 0.16406 0.02222 C 0.17604 0.02963 0.18828 0.03565 0.2 0.04445 C 0.20989 0.05185 0.21946 0.06053 0.22968 0.06667 C 0.23593 0.07037 0.24231 0.07315 0.24843 0.07778 C 0.25944 0.086 0.25865 0.09016 0.26875 0.1 C 0.27115 0.10232 0.27395 0.1037 0.27656 0.10556 C 0.27812 0.10926 0.27936 0.11331 0.28125 0.11667 C 0.29348 0.13843 0.27779 0.10324 0.29062 0.13056 C 0.29179 0.1331 0.29264 0.13611 0.29375 0.13889 C 0.29524 0.14259 0.29687 0.1463 0.29843 0.15 C 0.29934 0.15498 0.30188 0.1691 0.30312 0.17222 C 0.30709 0.18229 0.31048 0.18553 0.31562 0.19167 C 0.31614 0.19445 0.31601 0.19792 0.31718 0.2 C 0.32226 0.20903 0.32701 0.21077 0.33281 0.21667 C 0.33444 0.21829 0.33574 0.22083 0.3375 0.22222 L 0.35156 0.23056 C 0.35312 0.23148 0.35475 0.23195 0.35625 0.23333 L 0.3625 0.23889 C 0.36367 0.24317 0.36653 0.2544 0.36875 0.25833 C 0.37623 0.27164 0.37141 0.25671 0.375 0.26945 L 0.375 0.26667 L 0.375 0.26667 " pathEditMode="relative" ptsTypes="AAAAAAAAAAAAAAAAAAAAAA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917E-6 -3.33333E-6 L 3.22917E-6 0.00012 C -0.01953 0.01077 -0.02696 0.01227 -0.04375 0.03056 C -0.04981 0.03704 -0.05482 0.04653 -0.06094 0.05278 C -0.07155 0.06331 -0.08321 0.07003 -0.09375 0.08056 C -0.10664 0.09317 -0.11778 0.11169 -0.13125 0.12223 C -0.13959 0.12871 -0.14831 0.13392 -0.15625 0.14167 C -0.16088 0.14607 -0.16446 0.15313 -0.16875 0.15834 C -0.17748 0.16887 -0.18698 0.17743 -0.19532 0.18889 C -0.20508 0.20209 -0.22539 0.2478 -0.23125 0.25834 C -0.23496 0.26482 -0.23991 0.26875 -0.24375 0.275 C -0.25091 0.28635 -0.25729 0.29908 -0.26407 0.31111 C -0.26771 0.3176 -0.27207 0.32304 -0.275 0.33056 C -0.28229 0.34908 -0.292 0.36517 -0.29688 0.38611 C -0.30599 0.42489 -0.30052 0.40996 -0.31094 0.43334 C -0.31146 0.43611 -0.31179 0.43901 -0.3125 0.44167 C -0.31335 0.44456 -0.31452 0.44723 -0.31563 0.45 C -0.31921 0.45834 -0.32396 0.46551 -0.32657 0.475 L -0.33282 0.49723 C -0.33334 0.50278 -0.3336 0.50845 -0.33438 0.51389 C -0.33516 0.51864 -0.33653 0.52304 -0.3375 0.52778 C -0.3392 0.53565 -0.33946 0.53843 -0.34063 0.54723 C -0.34011 0.56019 -0.33991 0.57315 -0.33907 0.58611 C -0.33887 0.58982 -0.33887 0.59422 -0.3375 0.59723 C -0.33653 0.59942 -0.33431 0.59861 -0.33282 0.6 C -0.33015 0.60232 -0.32761 0.60556 -0.325 0.60834 C -0.32071 0.61841 -0.32045 0.6213 -0.31407 0.62778 C -0.3127 0.62917 -0.31094 0.62963 -0.30938 0.63056 C -0.30782 0.63334 -0.30664 0.63692 -0.30469 0.63889 C -0.30183 0.64167 -0.29812 0.64109 -0.29532 0.64445 L -0.29063 0.65 C -0.27292 0.62628 -0.29785 0.65683 -0.275 0.63889 C -0.27298 0.63727 -0.2724 0.63206 -0.27032 0.63056 C -0.26745 0.62824 -0.26407 0.62871 -0.26094 0.62778 C -0.25938 0.62593 -0.25795 0.62361 -0.25625 0.62223 C -0.2528 0.6191 -0.24942 0.61945 -0.25313 0.61945 L -0.25313 0.61956 " pathEditMode="relative" rAng="0" ptsTypes="AAAAAAAAAAAAAAAAAAAAAAAAAAAAAAAAA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3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6 0.00833 -0.00495 0.0169 -0.00781 0.025 C -0.0112 0.03449 -0.01569 0.04283 -0.01875 0.05278 C -0.02096 0.05961 -0.02148 0.06783 -0.02343 0.075 C -0.02669 0.08646 -0.03105 0.09688 -0.03437 0.10833 C -0.04752 0.15289 -0.0362 0.12546 -0.04843 0.15278 C -0.05 0.16019 -0.05136 0.16771 -0.05312 0.175 C -0.05696 0.19039 -0.061 0.2022 -0.06562 0.21667 C -0.0664 0.22593 -0.06771 0.24306 -0.06875 0.25278 C -0.0692 0.25648 -0.06998 0.26007 -0.07031 0.26389 C -0.07402 0.30289 -0.06992 0.27222 -0.07343 0.29722 C -0.07291 0.31574 -0.0737 0.33449 -0.07187 0.35278 C -0.07155 0.3566 -0.06914 0.35914 -0.06718 0.36111 C -0.06536 0.36296 -0.06302 0.36273 -0.06093 0.36389 C -0.05781 0.36551 -0.05468 0.36759 -0.05156 0.36945 C -0.03541 0.36759 -0.01933 0.36389 -0.00312 0.36389 C 0.0058 0.36389 0.04968 0.36702 0.07032 0.37222 C 0.07292 0.37292 0.07552 0.37419 0.07813 0.375 C 0.09492 0.37998 0.08334 0.37523 0.09532 0.38056 C 0.09636 0.38333 0.09883 0.38565 0.09844 0.38889 C 0.09805 0.39213 0.09545 0.39294 0.09375 0.39445 C 0.09121 0.39664 0.08854 0.39827 0.08594 0.4 C 0.07227 0.4088 0.07962 0.40394 0.0625 0.40833 C 0.05983 0.40903 0.05723 0.40995 0.05469 0.41111 C 0.05306 0.41181 0.05163 0.41366 0.05 0.41389 C 0.04584 0.41458 0.04167 0.41389 0.0375 0.41389 L 0.0375 0.41389 " pathEditMode="relative" ptsTypes="AAAAAAAAAAAAAAAAAAAAAAAAA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84 -0.00382 -0.01661 -0.0081 -0.02507 -0.01122 C -0.03178 -0.01365 -0.03868 -0.01389 -0.04538 -0.01678 C -0.05801 -0.02222 -0.07012 -0.03148 -0.08288 -0.03622 C -0.11029 -0.04629 -0.13822 -0.05115 -0.1657 -0.06122 L -0.22663 -0.08345 C -0.26784 -0.09722 -0.30196 -0.10555 -0.34382 -0.11678 C -0.3709 -0.13622 -0.39708 -0.15995 -0.42507 -0.17511 C -0.43705 -0.18159 -0.44916 -0.18715 -0.46101 -0.19456 C -0.48907 -0.21192 -0.47963 -0.20787 -0.49695 -0.22233 C -0.50157 -0.22615 -0.50658 -0.22882 -0.51101 -0.23345 C -0.5155 -0.23808 -0.51915 -0.24502 -0.52351 -0.25011 C -0.53119 -0.25891 -0.54362 -0.26956 -0.55163 -0.28067 C -0.5586 -0.29027 -0.55424 -0.28657 -0.55945 -0.29733 C -0.56133 -0.30127 -0.56361 -0.30474 -0.5657 -0.30845 C -0.57227 -0.33784 -0.56413 -0.30567 -0.57663 -0.339 C -0.57754 -0.34143 -0.57728 -0.3449 -0.5782 -0.34733 C -0.57943 -0.35058 -0.58112 -0.35324 -0.58288 -0.35567 C -0.59271 -0.36921 -0.59017 -0.36446 -0.60007 -0.37233 C -0.60215 -0.37395 -0.60424 -0.37581 -0.60632 -0.37789 C -0.60892 -0.38044 -0.61133 -0.38402 -0.61413 -0.38622 C -0.61609 -0.38773 -0.6183 -0.38808 -0.62038 -0.389 C -0.63184 -0.40254 -0.61589 -0.38541 -0.63601 -0.39733 C -0.6418 -0.40081 -0.64675 -0.41099 -0.65163 -0.41678 C -0.65508 -0.42083 -0.65892 -0.42419 -0.66257 -0.42789 C -0.66823 -0.44803 -0.66244 -0.43044 -0.67195 -0.45011 C -0.67761 -0.4618 -0.67188 -0.45648 -0.67976 -0.46122 C -0.6808 -0.464 -0.68269 -0.4662 -0.68288 -0.46956 C -0.68334 -0.47905 -0.68431 -0.49733 -0.67663 -0.50011 C -0.67305 -0.50139 -0.66934 -0.50011 -0.6657 -0.50011 L -0.6657 -0.50011 " pathEditMode="relative" ptsTypes="AAAAAAAAAAAAAAAAAAAAAAAAAAAAAA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98 -0.01204 -0.03946 -0.025 -0.05938 -0.03611 C -0.06928 -0.04178 -0.07904 -0.04838 -0.08907 -0.05278 C -0.11706 -0.06505 -0.1448 -0.0809 -0.17344 -0.08611 C -0.19375 -0.08982 -0.2142 -0.09178 -0.23438 -0.09722 C -0.25541 -0.10301 -0.27585 -0.11482 -0.29688 -0.11945 C -0.34258 -0.12963 -0.43438 -0.14167 -0.43438 -0.14167 C -0.45573 -0.15 -0.47696 -0.16007 -0.49844 -0.16667 C -0.57071 -0.18912 -0.51413 -0.15718 -0.5875 -0.19445 C -0.59812 -0.19989 -0.60827 -0.20799 -0.61875 -0.21389 C -0.62806 -0.21921 -0.63822 -0.22014 -0.64688 -0.22778 C -0.65209 -0.23241 -0.65704 -0.23843 -0.6625 -0.24167 C -0.66407 -0.24259 -0.66576 -0.24306 -0.66719 -0.24445 C -0.70469 -0.28148 -0.65853 -0.23692 -0.68125 -0.26389 C -0.68269 -0.26563 -0.68438 -0.26574 -0.68594 -0.26667 C -0.68803 -0.26945 -0.68985 -0.27315 -0.69219 -0.275 C -0.69467 -0.27697 -0.69929 -0.27326 -0.7 -0.27778 C -0.7043 -0.30428 -0.69688 -0.31852 -0.69063 -0.33889 C -0.68959 -0.34259 -0.68907 -0.34688 -0.6875 -0.35 C -0.68451 -0.35637 -0.67911 -0.3603 -0.675 -0.36389 C -0.68646 -0.32326 -0.67598 -0.35463 -0.68594 -0.33333 C -0.68718 -0.33079 -0.6877 -0.3272 -0.68907 -0.325 C -0.69193 -0.32072 -0.69844 -0.31389 -0.69844 -0.31389 C -0.69948 -0.31111 -0.70027 -0.30799 -0.70157 -0.30556 C -0.70463 -0.30023 -0.70717 -0.29954 -0.71094 -0.29722 C -0.71355 -0.29352 -0.71589 -0.28901 -0.71875 -0.28611 C -0.72064 -0.28426 -0.72305 -0.28484 -0.725 -0.28333 C -0.72813 -0.28102 -0.72924 -0.2787 -0.73125 -0.275 L -0.73125 -0.275 " pathEditMode="relative" ptsTypes="AAAAAAAAAAAAAAAAAAAAAAAAAAAA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025 -0.02697 -0.03392 -0.04676 -0.05632 -0.06956 C -0.06016 -0.07338 -0.06491 -0.07396 -0.06882 -0.07789 C -0.07904 -0.08796 -0.08796 -0.10208 -0.09851 -0.11123 C -0.12136 -0.1309 -0.14532 -0.14641 -0.16882 -0.164 C -0.19122 -0.18079 -0.18614 -0.17569 -0.20945 -0.19734 C -0.2142 -0.20173 -0.21921 -0.20544 -0.22351 -0.21123 C -0.22969 -0.21944 -0.23471 -0.23021 -0.2407 -0.239 C -0.27331 -0.28669 -0.22774 -0.2162 -0.25945 -0.25845 C -0.26296 -0.26308 -0.26543 -0.27002 -0.26882 -0.27511 C -0.30105 -0.3228 -0.24076 -0.21967 -0.29538 -0.31678 C -0.29955 -0.32419 -0.30482 -0.32998 -0.30788 -0.339 C -0.30945 -0.34363 -0.31062 -0.34873 -0.31257 -0.35289 C -0.31609 -0.36042 -0.32657 -0.37755 -0.33132 -0.38345 C -0.33321 -0.38576 -0.33568 -0.38646 -0.33757 -0.389 C -0.34148 -0.39421 -0.34369 -0.40243 -0.34851 -0.40567 C -0.35098 -0.40729 -0.35372 -0.40752 -0.35632 -0.40845 C -0.3584 -0.4103 -0.36023 -0.41377 -0.36257 -0.414 C -0.3709 -0.4147 -0.37937 -0.41423 -0.38757 -0.41123 C -0.38952 -0.41053 -0.39447 -0.39768 -0.39538 -0.39456 C -0.40222 -0.37025 -0.39558 -0.39074 -0.40007 -0.36956 C -0.40085 -0.36562 -0.40228 -0.36227 -0.4032 -0.35845 C -0.40385 -0.35579 -0.40372 -0.35243 -0.40476 -0.35011 C -0.40593 -0.34745 -0.40788 -0.34641 -0.40945 -0.34456 C -0.41146 -0.35532 -0.41133 -0.35336 -0.41257 -0.36678 C -0.41264 -0.36771 -0.41257 -0.36863 -0.41257 -0.36956 L -0.41257 -0.36956 " pathEditMode="relative" ptsTypes="AAAAAAAAAAAAAAAAAAAAAAAAAA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56 -0.00833 -0.00293 -0.0169 -0.00469 -0.025 C -0.00775 -0.03923 -0.01511 -0.05463 -0.02031 -0.06389 C -0.02611 -0.07419 -0.03347 -0.08125 -0.03906 -0.09167 C -0.06009 -0.13067 -0.06797 -0.16979 -0.08281 -0.21944 C -0.08334 -0.22407 -0.08327 -0.22917 -0.08438 -0.23333 C -0.0875 -0.24502 -0.09531 -0.26667 -0.09531 -0.26667 C -0.0974 -0.28842 -0.09681 -0.29687 -0.10156 -0.31389 C -0.10241 -0.3169 -0.10365 -0.31944 -0.10469 -0.32222 C -0.10482 -0.32303 -0.10703 -0.33993 -0.10781 -0.34167 C -0.10905 -0.34433 -0.11094 -0.34537 -0.1125 -0.34722 C -0.11589 -0.38912 -0.10866 -0.38206 -0.12031 -0.38889 C -0.12188 -0.39167 -0.12396 -0.39386 -0.125 -0.39722 C -0.12611 -0.40058 -0.12591 -0.40474 -0.12656 -0.40833 C -0.12917 -0.42199 -0.12904 -0.42037 -0.13281 -0.43055 C -0.13334 -0.43426 -0.13379 -0.43808 -0.13438 -0.44167 C -0.1364 -0.45405 -0.13587 -0.44664 -0.1375 -0.46111 C -0.13763 -0.46204 -0.139 -0.48229 -0.14063 -0.48611 C -0.14134 -0.48785 -0.14271 -0.48796 -0.14375 -0.48889 L -0.14375 -0.48889 " pathEditMode="relative" ptsTypes="AAAAAA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573 -0.00092 -0.01152 -0.00138 -0.01718 -0.00277 C -0.03288 -0.00694 -0.0483 -0.014 -0.06406 -0.01666 C -0.13359 -0.02858 -0.18978 -0.03136 -0.25781 -0.03611 L -0.37656 -0.07222 C -0.39108 -0.07627 -0.40586 -0.0765 -0.42031 -0.08055 C -0.43509 -0.08483 -0.46406 -0.09722 -0.46406 -0.09722 C -0.47656 -0.09629 -0.48913 -0.09606 -0.50156 -0.09444 C -0.50371 -0.09421 -0.50573 -0.09224 -0.50781 -0.09166 C -0.51302 -0.09039 -0.51823 -0.08935 -0.52343 -0.08888 C -0.53073 -0.08842 -0.53802 -0.08888 -0.54531 -0.08888 L -0.54531 -0.08888 " pathEditMode="relative" ptsTypes="AAAAAAAAAAAAA">
                                      <p:cBhvr>
                                        <p:cTn id="2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823 0.00092 -0.03652 0.00011 -0.05468 0.00278 C -0.06113 0.00382 -0.06705 0.00995 -0.07343 0.01111 C -0.08698 0.01366 -0.10052 0.01296 -0.11406 0.014 C -0.1401 0.01296 -0.16621 0.01377 -0.19218 0.01111 C -0.20273 0.01007 -0.21302 0.00474 -0.22343 0.00278 C -0.23333 0.00104 -0.24329 0.00139 -0.25312 0 C -0.26308 -0.00139 -0.27298 -0.00359 -0.28281 -0.00556 C -0.28704 -0.00637 -0.2998 -0.00903 -0.30468 -0.01111 C -0.3084 -0.01262 -0.31191 -0.01551 -0.31562 -0.01667 C -0.32135 -0.01829 -0.32715 -0.01829 -0.33281 -0.01945 C -0.35553 -0.02384 -0.33086 -0.02222 -0.36406 -0.02222 L -0.36406 -0.02222 " pathEditMode="relative" ptsTypes="AAAAAAAAAAAA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573 -0.00197 -0.01146 -0.00405 -0.01718 -0.00567 C -0.02135 -0.00683 -0.02558 -0.00706 -0.02968 -0.00845 C -0.04017 -0.01169 -0.05045 -0.01667 -0.06093 -0.01956 C -0.07083 -0.02222 -0.08073 -0.02327 -0.09062 -0.02512 C -0.09896 -0.02882 -0.10716 -0.03357 -0.11562 -0.03623 C -0.12233 -0.0382 -0.12923 -0.03762 -0.13593 -0.03901 C -0.14277 -0.0404 -0.14954 -0.04213 -0.15625 -0.04456 C -0.16002 -0.04584 -0.1638 -0.04722 -0.16718 -0.05012 C -0.1763 -0.05753 -0.18483 -0.06713 -0.19375 -0.07512 C -0.19733 -0.07824 -0.20156 -0.07917 -0.20468 -0.08345 C -0.21569 -0.09792 -0.2263 -0.11343 -0.23593 -0.13067 C -0.24075 -0.13912 -0.25071 -0.15868 -0.25781 -0.16678 C -0.2608 -0.17003 -0.26406 -0.17234 -0.26718 -0.17512 C -0.26927 -0.17975 -0.27096 -0.18507 -0.27343 -0.18901 C -0.27474 -0.19086 -0.27669 -0.1904 -0.27812 -0.19178 C -0.27982 -0.19329 -0.28125 -0.19549 -0.28281 -0.19734 C -0.28385 -0.20012 -0.28437 -0.20382 -0.28593 -0.20567 C -0.28776 -0.20776 -0.29023 -0.20706 -0.29218 -0.20845 C -0.29596 -0.21077 -0.29961 -0.21354 -0.30312 -0.21678 C -0.30455 -0.21794 -0.31881 -0.23276 -0.32343 -0.23623 C -0.3276 -0.23924 -0.33177 -0.24178 -0.33593 -0.24456 C -0.35032 -0.26493 -0.33672 -0.24815 -0.35312 -0.26123 C -0.36634 -0.27165 -0.34713 -0.26297 -0.36562 -0.26956 C -0.36666 -0.27234 -0.36732 -0.27581 -0.36875 -0.2779 C -0.37005 -0.27963 -0.37194 -0.27952 -0.37343 -0.28067 C -0.37558 -0.28229 -0.37754 -0.28472 -0.37968 -0.28623 C -0.38489 -0.28959 -0.39394 -0.29074 -0.39843 -0.29178 C -0.42806 -0.30926 -0.40814 -0.29954 -0.47343 -0.29456 C -0.47558 -0.29433 -0.47767 -0.29283 -0.47968 -0.29178 C -0.48737 -0.28785 -0.48229 -0.28924 -0.49218 -0.28345 C -0.49427 -0.28218 -0.49635 -0.2816 -0.49843 -0.28067 C -0.5 -0.27882 -0.50182 -0.27743 -0.50312 -0.27512 C -0.50872 -0.26516 -0.50338 -0.26678 -0.50937 -0.26678 L -0.50937 -0.26678 " pathEditMode="relative" ptsTypes="AAAAAAAAAAAAAAAAAAAAAAAAAAAAAAAAAAAA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3327 0.06401 -0.00489 0.01169 -0.03282 0.05834 C -0.03991 0.07014 -0.04662 0.0845 -0.05469 0.09445 C -0.05912 0.09977 -0.06426 0.10313 -0.06875 0.10834 C -0.07318 0.11331 -0.07676 0.12037 -0.08125 0.125 C -0.08516 0.12882 -0.08972 0.12998 -0.09375 0.13334 C -0.10228 0.14017 -0.11055 0.14781 -0.11875 0.15556 C -0.13549 0.17107 -0.13223 0.17327 -0.15625 0.18889 C -0.16433 0.1941 -0.17312 0.19514 -0.18125 0.2 C -0.18724 0.20348 -0.19245 0.21077 -0.19844 0.21389 C -0.2071 0.21818 -0.21615 0.21968 -0.225 0.22223 C -0.23952 0.22628 -0.24968 0.22616 -0.26563 0.22778 C -0.28334 0.22686 -0.30111 0.22709 -0.31875 0.225 C -0.32461 0.22431 -0.3306 0.22327 -0.33594 0.21945 C -0.35469 0.20579 -0.34981 0.20197 -0.3625 0.18334 C -0.36797 0.17524 -0.37429 0.1691 -0.37969 0.16112 C -0.38412 0.15463 -0.40189 0.12003 -0.40313 0.11667 C -0.40723 0.10556 -0.40918 0.09237 -0.4125 0.08056 C -0.41596 0.06829 -0.42006 0.0566 -0.42344 0.04445 C -0.42579 0.03623 -0.42696 0.02709 -0.42969 0.01945 C -0.43171 0.01389 -0.43523 0.01054 -0.4375 0.00556 C -0.45886 -0.04074 -0.42989 0.0176 -0.44844 -0.02777 C -0.45066 -0.0331 -0.45398 -0.03669 -0.45625 -0.04166 C -0.45866 -0.04687 -0.46036 -0.053 -0.4625 -0.05833 C -0.46452 -0.06319 -0.467 -0.06724 -0.46875 -0.07222 C -0.48197 -0.10914 -0.46869 -0.07476 -0.475 -0.09722 C -0.47585 -0.10023 -0.47702 -0.10289 -0.47813 -0.10555 C -0.48015 -0.1103 -0.48256 -0.11458 -0.48438 -0.11944 C -0.48568 -0.12291 -0.4864 -0.12696 -0.4875 -0.13055 C -0.489 -0.1353 -0.49056 -0.13993 -0.49219 -0.14444 C -0.49421 -0.15011 -0.49844 -0.16111 -0.49844 -0.16111 C -0.50014 -0.17916 -0.49779 -0.17384 -0.50157 -0.18055 L -0.50157 -0.18055 " pathEditMode="relative" ptsTypes="AAAAAAAAAAAAAAAAAAAAAAAAAAAAAAAAAA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328 -0.00532 -0.02389 -0.00914 -0.03743 -0.01666 C -0.04798 -0.02257 -0.05807 -0.03113 -0.06875 -0.03611 C -0.09225 -0.04745 -0.10905 -0.04757 -0.13274 -0.05555 C -0.18151 -0.07222 -0.2164 -0.09606 -0.27031 -0.1 L -0.30774 -0.10277 C -0.40521 -0.14328 -0.3056 -0.10555 -0.39837 -0.13055 C -0.42135 -0.1368 -0.44004 -0.14942 -0.46243 -0.16111 C -0.49551 -0.17847 -0.46315 -0.15902 -0.50156 -0.18333 C -0.50833 -0.19259 -0.51517 -0.20173 -0.52181 -0.21111 C -0.52558 -0.21655 -0.52858 -0.22361 -0.53274 -0.22777 L -0.54368 -0.23889 C -0.56146 -0.27847 -0.53743 -0.22604 -0.55774 -0.26666 C -0.5595 -0.27014 -0.56074 -0.2743 -0.56243 -0.27777 C -0.56393 -0.28078 -0.56582 -0.2831 -0.56712 -0.28611 C -0.56979 -0.29213 -0.57474 -0.30555 -0.57649 -0.31389 C -0.57728 -0.31747 -0.57702 -0.32176 -0.57806 -0.325 C -0.57916 -0.32847 -0.58144 -0.33032 -0.58274 -0.33333 C -0.58509 -0.33865 -0.58548 -0.34791 -0.58899 -0.35 C -0.59967 -0.35636 -0.58659 -0.34838 -0.60149 -0.35833 C -0.60599 -0.36134 -0.60755 -0.3618 -0.6125 -0.36389 C -0.6235 -0.37696 -0.61608 -0.37025 -0.64056 -0.37222 C -0.65462 -0.37349 -0.68274 -0.375 -0.68274 -0.375 L -0.68274 -0.375 " pathEditMode="relative" ptsTypes="AAAAAAAAAAAAAAAAAAAAAAAAA">
                                      <p:cBhvr>
                                        <p:cTn id="3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1563 -0.00555 C 0.01869 -0.00659 0.02188 -0.00694 0.025 -0.00833 C 0.03184 -0.01157 0.03848 -0.01609 0.04532 -0.01944 C 0.0515 -0.02257 0.05782 -0.02477 0.06407 -0.02778 C 0.06927 -0.03032 0.07435 -0.03391 0.07969 -0.03611 C 0.09883 -0.04433 0.10202 -0.04178 0.11875 -0.05278 C 0.12767 -0.05879 0.13633 -0.0662 0.14532 -0.07222 C 0.14987 -0.07546 0.15476 -0.07743 0.15938 -0.08055 C 0.17455 -0.09132 0.18926 -0.10416 0.20469 -0.11389 C 0.23386 -0.13252 0.24616 -0.13784 0.27657 -0.17778 C 0.35847 -0.28576 0.28034 -0.18703 0.35625 -0.27222 C 0.39121 -0.31157 0.36732 -0.29745 0.41563 -0.33333 C 0.43991 -0.3515 0.44232 -0.34687 0.46407 -0.35833 C 0.50332 -0.3794 0.47897 -0.37315 0.51094 -0.37778 C 0.51875 -0.38148 0.52637 -0.38634 0.53438 -0.38889 C 0.5405 -0.39097 0.54694 -0.38947 0.55313 -0.39166 C 0.55697 -0.39317 0.56022 -0.39815 0.56407 -0.4 C 0.58659 -0.41134 0.58841 -0.41053 0.60782 -0.41389 C 0.61615 -0.42037 0.62455 -0.42639 0.63282 -0.43333 C 0.63555 -0.43576 0.63789 -0.43935 0.64063 -0.44166 C 0.64623 -0.44676 0.65222 -0.45034 0.65782 -0.45555 C 0.66009 -0.45775 0.66179 -0.46169 0.66407 -0.46389 C 0.66908 -0.46909 0.67461 -0.4728 0.67969 -0.47778 C 0.68972 -0.48784 0.68646 -0.48808 0.69532 -0.49444 C 0.70202 -0.49942 0.71563 -0.50833 0.71563 -0.50833 C 0.71823 -0.51296 0.72038 -0.51852 0.72344 -0.52222 C 0.72572 -0.52511 0.72904 -0.52477 0.73125 -0.52778 C 0.73438 -0.53241 0.73601 -0.5397 0.73907 -0.54444 C 0.74076 -0.54722 0.74336 -0.5478 0.74532 -0.55 C 0.74961 -0.55521 0.75365 -0.56111 0.75782 -0.56666 C 0.7599 -0.56944 0.76159 -0.57361 0.76407 -0.575 L 0.76875 -0.57778 C 0.76999 -0.58125 0.77533 -0.59572 0.77657 -0.59722 C 0.77826 -0.59953 0.78073 -0.59907 0.78282 -0.6 C 0.78386 -0.6037 0.78438 -0.60798 0.78594 -0.61111 C 0.78763 -0.6147 0.79004 -0.6169 0.79219 -0.61944 C 0.80196 -0.63171 0.79837 -0.6287 0.80625 -0.63333 C 0.80886 -0.63703 0.81166 -0.64028 0.81407 -0.64444 C 0.81589 -0.6478 0.81673 -0.65254 0.81875 -0.65555 C 0.82324 -0.66273 0.82617 -0.66377 0.83125 -0.66666 C 0.83229 -0.67037 0.83282 -0.67465 0.83438 -0.67778 C 0.83607 -0.68136 0.83874 -0.68287 0.84063 -0.68611 C 0.84362 -0.69155 0.84401 -0.69606 0.84532 -0.70278 C 0.84479 -0.70648 0.84492 -0.71076 0.84375 -0.71389 C 0.84147 -0.71991 0.83744 -0.71956 0.83438 -0.72222 C 0.82246 -0.73287 0.8308 -0.72812 0.82032 -0.73611 C 0.814 -0.74097 0.81719 -0.73611 0.81407 -0.74166 L 0.81407 -0.74166 " pathEditMode="relative" ptsTypes="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834 -0.0037 0.01693 -0.00578 0.025 -0.01111 C 0.02806 -0.01331 0.02982 -0.01956 0.03282 -0.02222 C 0.04864 -0.03715 0.0642 -0.05382 0.08125 -0.06389 C 0.10482 -0.07789 0.10215 -0.07453 0.12813 -0.1 C 0.13405 -0.1059 0.13913 -0.11435 0.14532 -0.11944 C 0.15586 -0.12835 0.16739 -0.13321 0.17813 -0.14166 C 0.19558 -0.15555 0.22969 -0.18611 0.22969 -0.18611 C 0.24948 -0.22314 0.26615 -0.26632 0.28907 -0.29722 C 0.30749 -0.32222 0.32702 -0.34363 0.34219 -0.375 C 0.3597 -0.41145 0.3767 -0.44895 0.39375 -0.48611 C 0.39701 -0.4934 0.39844 -0.50428 0.40313 -0.50833 C 0.40834 -0.51296 0.41387 -0.51655 0.41875 -0.52222 C 0.42487 -0.52963 0.43021 -0.53889 0.43594 -0.54722 C 0.43907 -0.55185 0.44206 -0.55683 0.44532 -0.56111 C 0.44948 -0.56666 0.45378 -0.57187 0.45782 -0.57777 C 0.46003 -0.58113 0.46172 -0.58564 0.46407 -0.58889 C 0.46699 -0.59317 0.47038 -0.59606 0.47344 -0.6 C 0.47663 -0.60439 0.47982 -0.60902 0.48282 -0.61389 C 0.48763 -0.62199 0.49134 -0.6324 0.49688 -0.63889 C 0.5 -0.64259 0.503 -0.64664 0.50625 -0.65 C 0.50821 -0.6522 0.51061 -0.65312 0.5125 -0.65555 C 0.54824 -0.70185 0.49375 -0.63935 0.53907 -0.68889 C 0.54844 -0.69919 0.53835 -0.69085 0.55157 -0.69722 C 0.55469 -0.69884 0.56094 -0.69699 0.56094 -0.70277 L 0.56094 -0.71111 L 0.56094 -0.71111 " pathEditMode="relative" ptsTypes="AAAAAAAAAAAAAAAAAAAAAAAAAA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4349 0.08739 -0.04993 0.11112 -0.09382 0.17223 C -0.12578 0.21667 -0.15651 0.26494 -0.19694 0.28334 C -0.21055 0.28947 -0.22507 0.28704 -0.23913 0.28889 C -0.25475 0.28334 -0.27064 0.27975 -0.286 0.27223 C -0.32839 0.25105 -0.30443 0.25637 -0.33444 0.23334 C -0.35078 0.22072 -0.38405 0.19896 -0.40319 0.18889 C -0.40931 0.18554 -0.41569 0.18345 -0.42194 0.18056 C -0.42559 0.17882 -0.42923 0.17686 -0.43288 0.175 C -0.43704 0.17686 -0.44121 0.17848 -0.44538 0.18056 C -0.44694 0.18125 -0.44863 0.1816 -0.45007 0.18334 C -0.45189 0.18542 -0.45339 0.18843 -0.45475 0.19167 C -0.45658 0.19595 -0.45807 0.2007 -0.45944 0.20556 C -0.46178 0.21401 -0.46185 0.21227 -0.45944 0.21667 L -0.461 0.21389 " pathEditMode="relative" ptsTypes="AAAAAAAAAAAAAAAA">
                                      <p:cBhvr>
                                        <p:cTn id="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677 -0.01389 0.01387 -0.02732 0.02032 -0.04167 C 0.02175 -0.04503 0.02207 -0.04943 0.02344 -0.05278 C 0.03041 -0.07072 0.03692 -0.08959 0.04532 -0.10556 C 0.05886 -0.13149 0.078 -0.14838 0.08907 -0.17778 C 0.10495 -0.22026 0.09492 -0.19433 0.13907 -0.28056 C 0.14401 -0.29028 0.1489 -0.30024 0.15469 -0.30834 C 0.16433 -0.322 0.20469 -0.34873 0.20625 -0.35 C 0.20795 -0.35128 0.20925 -0.35406 0.21094 -0.35556 C 0.21237 -0.35683 0.21413 -0.35695 0.21563 -0.35834 C 0.2222 -0.36412 0.2183 -0.36505 0.22657 -0.36667 C 0.23431 -0.36806 0.24219 -0.36829 0.25 -0.36945 C 0.25573 -0.37014 0.2614 -0.3713 0.26719 -0.37223 C 0.27461 -0.37662 0.27936 -0.38056 0.2875 -0.38056 C 0.29115 -0.38056 0.29479 -0.37871 0.29844 -0.37778 C 0.30209 -0.375 0.3056 -0.37176 0.30938 -0.36945 C 0.31133 -0.36806 0.31348 -0.36748 0.31563 -0.36667 C 0.32214 -0.36401 0.32598 -0.36308 0.33282 -0.36112 C 0.34395 -0.34619 0.33392 -0.3566 0.35157 -0.35 C 0.35476 -0.34873 0.35782 -0.3463 0.36094 -0.34445 L 0.36563 -0.34167 C 0.37253 -0.3375 0.37624 -0.33565 0.38282 -0.33056 C 0.3849 -0.32894 0.38685 -0.32639 0.38907 -0.32512 C 0.40072 -0.31818 0.39942 -0.32118 0.40938 -0.31667 C 0.42025 -0.31193 0.40684 -0.31632 0.42032 -0.30834 C 0.43021 -0.30255 0.43503 -0.30232 0.44532 -0.3 C 0.45365 -0.29514 0.45632 -0.29433 0.46407 -0.28612 C 0.46628 -0.2838 0.46823 -0.28056 0.47032 -0.27778 C 0.47344 -0.26112 0.47012 -0.27223 0.48438 -0.25834 C 0.49349 -0.24954 0.48418 -0.25498 0.49532 -0.25 C 0.50059 -0.24375 0.49864 -0.24688 0.50157 -0.24167 L 0.50157 -0.24167 L 0.50157 -0.24167 " pathEditMode="relative" ptsTypes="AAAAAAAAAAAAAAAAAAAAAAAAAAAAA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61 0.01007 -0.0043 0.0213 -0.00781 0.03044 C -0.01016 0.03646 -0.01491 0.03843 -0.01719 0.04433 C -0.02285 0.05915 -0.02559 0.07697 -0.03125 0.09155 C -0.04792 0.13461 -0.0487 0.12269 -0.0625 0.15544 C -0.06563 0.16285 -0.06895 0.17014 -0.07188 0.17767 C -0.08275 0.20521 -0.09186 0.23554 -0.10632 0.25822 C -0.11895 0.27824 -0.12025 0.2794 -0.13125 0.29989 C -0.13972 0.31551 -0.14896 0.32986 -0.15625 0.34711 C -0.16537 0.36864 -0.16914 0.38091 -0.17969 0.39711 C -0.18783 0.40961 -0.19538 0.42373 -0.20469 0.43322 C -0.21895 0.44769 -0.21218 0.44028 -0.225 0.45544 C -0.23086 0.47107 -0.22572 0.45903 -0.2375 0.47767 C -0.2392 0.48033 -0.24056 0.48345 -0.24219 0.486 C -0.24525 0.49086 -0.24844 0.49526 -0.25156 0.49989 C -0.25957 0.52824 -0.25384 0.51216 -0.27188 0.54433 C -0.27396 0.54804 -0.27572 0.55255 -0.27813 0.55544 L -0.2875 0.56655 C -0.28802 0.57026 -0.28815 0.57431 -0.28906 0.57767 C -0.29108 0.58484 -0.29531 0.59155 -0.29844 0.59711 C -0.29896 0.59989 -0.29929 0.6029 -0.3 0.60544 C -0.30716 0.63079 -0.29877 0.58565 -0.30938 0.636 C -0.31094 0.64317 -0.31107 0.65105 -0.3125 0.65822 C -0.31465 0.66852 -0.3263 0.68276 -0.32813 0.686 C -0.32949 0.68843 -0.32962 0.69283 -0.33125 0.69433 C -0.33718 0.69954 -0.34395 0.70093 -0.35 0.70544 C -0.35625 0.71007 -0.36205 0.71783 -0.36875 0.71933 C -0.38646 0.72327 -0.37709 0.72211 -0.39688 0.72211 L -0.39688 0.72211 " pathEditMode="relative" ptsTypes="AAAAAAAAAAAAAAAAAAAAAAAAAAAAAA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677 0.011 -0.01302 0.02338 -0.02031 0.03322 C -0.02403 0.03831 -0.02897 0.03982 -0.03281 0.04433 C -0.03529 0.04734 -0.03672 0.05232 -0.03906 0.05544 C -0.04304 0.06077 -0.04759 0.06435 -0.05156 0.06933 C -0.05489 0.07361 -0.05768 0.07905 -0.06094 0.08322 C -0.07429 0.1007 -0.07331 0.09757 -0.08594 0.111 C -0.08757 0.11273 -0.089 0.11493 -0.09063 0.11655 C -0.09427 0.12026 -0.10528 0.12905 -0.10781 0.13044 C -0.11087 0.13218 -0.11413 0.13195 -0.11719 0.13322 C -0.1209 0.13484 -0.12448 0.13715 -0.12813 0.13877 C -0.13281 0.14086 -0.13757 0.14213 -0.14219 0.14433 C -0.14538 0.14583 -0.14837 0.14884 -0.15156 0.14989 C -0.15736 0.15197 -0.18262 0.15498 -0.18594 0.15544 C -0.20449 0.161 -0.19414 0.15857 -0.225 0.161 L -0.26406 0.16377 C -0.2849 0.1669 -0.27656 0.16655 -0.28906 0.16655 L -0.28906 0.16655 " pathEditMode="relative" ptsTypes="AAAAAAAAAAAAAAAAAAA">
                                      <p:cBhvr>
                                        <p:cTn id="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61 0.01007 -0.0043 0.0213 -0.00781 0.03044 C -0.01016 0.03646 -0.01491 0.03843 -0.01719 0.04433 C -0.02285 0.05915 -0.02559 0.07697 -0.03125 0.09155 C -0.04792 0.13461 -0.0487 0.12269 -0.0625 0.15544 C -0.06563 0.16285 -0.06895 0.17014 -0.07188 0.17767 C -0.08275 0.20521 -0.09186 0.23554 -0.10632 0.25822 C -0.11895 0.27824 -0.12025 0.2794 -0.13125 0.29989 C -0.13972 0.31551 -0.14896 0.32986 -0.15625 0.34711 C -0.16537 0.36864 -0.16914 0.38091 -0.17969 0.39711 C -0.18783 0.40961 -0.19538 0.42373 -0.20469 0.43322 C -0.21895 0.44769 -0.21218 0.44028 -0.225 0.45544 C -0.23086 0.47107 -0.22572 0.45903 -0.2375 0.47767 C -0.2392 0.48033 -0.24056 0.48345 -0.24219 0.486 C -0.24525 0.49086 -0.24844 0.49526 -0.25156 0.49989 C -0.25957 0.52824 -0.25384 0.51216 -0.27188 0.54433 C -0.27396 0.54804 -0.27572 0.55255 -0.27813 0.55544 L -0.2875 0.56655 C -0.28802 0.57026 -0.28815 0.57431 -0.28906 0.57767 C -0.29108 0.58484 -0.29531 0.59155 -0.29844 0.59711 C -0.29896 0.59989 -0.29929 0.6029 -0.3 0.60544 C -0.30716 0.63079 -0.29877 0.58565 -0.30938 0.636 C -0.31094 0.64317 -0.31107 0.65105 -0.3125 0.65822 C -0.31465 0.66852 -0.3263 0.68276 -0.32813 0.686 C -0.32949 0.68843 -0.32962 0.69283 -0.33125 0.69433 C -0.33718 0.69954 -0.34395 0.70093 -0.35 0.70544 C -0.35625 0.71007 -0.36205 0.71783 -0.36875 0.71933 C -0.38646 0.72327 -0.37709 0.72211 -0.39688 0.72211 L -0.39688 0.72211 " pathEditMode="relative" ptsTypes="AAAAAAAAAAAAAAAAAAAAAAAAAAAA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354 0.02407 0.02663 0.04884 0.04062 0.07222 C 0.04336 0.07674 0.04778 0.07789 0.05 0.08333 C 0.06562 0.12176 0.07838 0.16377 0.09375 0.20278 C 0.11015 0.24444 0.13105 0.28067 0.14531 0.325 C 0.1625 0.37859 0.1875 0.49444 0.1875 0.49444 C 0.1901 0.51852 0.19277 0.54248 0.19531 0.56667 C 0.1959 0.57211 0.19759 0.57778 0.19687 0.58333 C 0.19642 0.58646 0.19375 0.58704 0.19219 0.58889 C 0.1834 0.58264 0.18717 0.58333 0.18125 0.58333 L 0.18125 0.58333 " pathEditMode="relative" ptsTypes="AAAAAAAAAAAA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5 0.04884 0.00644 0.01157 0.02968 0.06111 C 0.03274 0.06759 0.03691 0.07291 0.03906 0.08055 C 0.06282 0.16504 0.03925 0.08634 0.05312 0.125 C 0.05533 0.13125 0.05677 0.13854 0.05937 0.14444 C 0.0625 0.15162 0.06705 0.15671 0.07031 0.16389 C 0.07382 0.17164 0.07675 0.18021 0.07968 0.18889 C 0.08828 0.21435 0.09218 0.23611 0.10468 0.25833 C 0.11757 0.28125 0.10826 0.2618 0.11718 0.28889 C 0.12688 0.31863 0.12096 0.2919 0.12968 0.33055 C 0.13294 0.34514 0.13899 0.375 0.13899 0.375 C 0.14368 0.42453 0.13639 0.35694 0.14531 0.40833 C 0.14635 0.41458 0.14615 0.42129 0.1468 0.42778 C 0.1472 0.43148 0.14778 0.43518 0.14843 0.43889 C 0.14882 0.44166 0.14915 0.44456 0.15 0.44722 C 0.15494 0.46319 0.16041 0.4787 0.16562 0.49444 C 0.16666 0.50463 0.16751 0.51481 0.16875 0.525 C 0.16907 0.52778 0.16933 0.53078 0.17024 0.53333 C 0.17148 0.53657 0.17343 0.53889 0.175 0.54166 C 0.17545 0.54722 0.17519 0.55312 0.17656 0.55833 C 0.17792 0.56366 0.18079 0.56747 0.18281 0.57222 C 0.18548 0.57859 0.18802 0.58518 0.19062 0.59166 C 0.19218 0.60278 0.19401 0.61366 0.19531 0.625 C 0.19615 0.63264 0.19661 0.63993 0.19843 0.64722 C 0.20136 0.65926 0.20494 0.67106 0.20781 0.68333 C 0.20859 0.6868 0.20937 0.69444 0.20937 0.69444 L 0.20937 0.69444 " pathEditMode="relative" ptsTypes="AAAAAAAAAAAAAAAAAAAAAAAAAA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583E-6 3.33333E-6 L -4.89583E-6 0.00011 C 0.00157 0.04074 0.00196 0.08159 0.00469 0.12222 C 0.01836 0.32708 0.01023 0.18761 0.01719 0.24444 C 0.01928 0.26192 0.02064 0.27986 0.02344 0.29722 C 0.02396 0.30081 0.0321 0.34016 0.03594 0.35 C 0.03757 0.35428 0.04011 0.3574 0.04219 0.36111 L 0.04375 0.36944 L 0.04375 0.36956 " pathEditMode="relative" rAng="0" ptsTypes="AAAAAAAAA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1847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165 0.20289 -0.00579 0.1309 -0.025 0.33889 C -0.02936 0.38576 -0.02689 0.37152 -0.03437 0.40277 C -0.03802 0.43703 -0.04095 0.47152 -0.04531 0.50555 C -0.05937 0.61412 -0.04616 0.47095 -0.05312 0.56111 C -0.05462 0.57963 -0.05573 0.59826 -0.05781 0.61666 C -0.05833 0.62071 -0.06016 0.62384 -0.06094 0.62777 C -0.06224 0.63402 -0.06309 0.64062 -0.06406 0.64722 C -0.06465 0.65081 -0.06562 0.65833 -0.06562 0.65833 L -0.06562 0.65833 " pathEditMode="relative" ptsTypes="AAAAAAAAAAA">
                                      <p:cBhvr>
                                        <p:cTn id="5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927 -0.04803 -0.00391 0.00613 0.01719 -0.03334 C 0.02376 -0.04584 0.02988 -0.05903 0.03594 -0.07222 C 0.04583 -0.0941 0.05182 -0.11806 0.06094 -0.14167 C 0.06256 -0.14607 0.06523 -0.14884 0.06719 -0.15278 C 0.07148 -0.16181 0.07513 -0.17188 0.07969 -0.18056 C 0.08613 -0.19317 0.09401 -0.20347 0.1 -0.21667 C 0.10208 -0.2213 0.10423 -0.22581 0.10625 -0.23056 C 0.10892 -0.23692 0.11113 -0.24398 0.11406 -0.25 C 0.11686 -0.25602 0.12064 -0.26065 0.12344 -0.26667 C 0.12916 -0.27917 0.13144 -0.30185 0.14062 -0.30834 L 0.14844 -0.31389 C 0.15 -0.31759 0.15123 -0.32176 0.15312 -0.325 C 0.16178 -0.34051 0.16133 -0.33102 0.16719 -0.35278 C 0.17493 -0.38206 0.17969 -0.41401 0.18906 -0.44167 C 0.19062 -0.4463 0.19271 -0.45047 0.19375 -0.45556 C 0.19739 -0.47373 0.2 -0.49259 0.20312 -0.51111 C 0.20136 -0.52037 0.20319 -0.51945 0.2 -0.51945 L 0.2 -0.51667 " pathEditMode="relative" ptsTypes="AAAAAAAAAAAAAAAAAAAA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833 0.01076 -0.01699 0.02072 -0.025 0.03229 C -0.06856 0.09479 -0.10697 0.16991 -0.15456 0.22222 C -0.33718 0.42234 -0.10931 0.17708 -0.29206 0.35949 C -0.3127 0.38009 -0.33249 0.40324 -0.35228 0.42616 C -0.35521 0.42963 -0.3571 0.43576 -0.36022 0.43831 C -0.42038 0.48634 -0.41035 0.48032 -0.45 0.49687 C -0.47572 0.51979 -0.43307 0.48379 -0.48522 0.51308 C -0.51198 0.52812 -0.49948 0.52234 -0.52272 0.53125 C -0.53138 0.53785 -0.5278 0.53727 -0.53294 0.53727 L -0.53294 0.53727 " pathEditMode="relative" ptsTypes="AAAAAAAAAAAA">
                                      <p:cBhvr>
                                        <p:cTn id="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634 -0.01018 -0.03294 -0.01875 -0.04889 -0.03032 C -0.05162 -0.03229 -0.05319 -0.03773 -0.05572 -0.04051 C -0.05891 -0.04386 -0.06256 -0.04583 -0.06595 -0.04849 C -0.10325 -0.12372 -0.09882 -0.10902 -0.12962 -0.19398 C -0.13313 -0.20382 -0.13248 -0.21099 -0.13639 -0.22025 C -0.14212 -0.23356 -0.15462 -0.25868 -0.15462 -0.25868 C -0.15494 -0.26134 -0.1552 -0.26412 -0.15572 -0.26666 C -0.15787 -0.27696 -0.15807 -0.27338 -0.16139 -0.28287 C -0.1623 -0.28541 -0.16295 -0.28831 -0.16367 -0.29097 C -0.16406 -0.29629 -0.16406 -0.30185 -0.16484 -0.30717 C -0.16601 -0.31574 -0.17447 -0.34849 -0.17506 -0.35162 C -0.17701 -0.36215 -0.17793 -0.37314 -0.17962 -0.38391 C -0.1802 -0.38796 -0.18112 -0.39201 -0.1819 -0.39606 C -0.17884 -0.41354 -0.17773 -0.4324 -0.17278 -0.44849 C -0.16796 -0.46435 -0.15429 -0.4647 -0.14661 -0.46875 C -0.1401 -0.47222 -0.13385 -0.47754 -0.12734 -0.4809 C -0.12011 -0.48449 -0.10117 -0.48773 -0.0955 -0.48889 C -0.097 -0.48831 -0.09856 -0.48773 -0.10006 -0.48692 C -0.10117 -0.48634 -0.10227 -0.48507 -0.10345 -0.48495 C -0.1205 -0.48298 -0.13756 -0.48217 -0.15462 -0.4809 C -0.17421 -0.4721 -0.16386 -0.47523 -0.19889 -0.47882 C -0.20013 -0.47893 -0.20117 -0.48032 -0.20234 -0.4809 C -0.20384 -0.48159 -0.20533 -0.48217 -0.2069 -0.48287 L -0.20911 -0.47685 L -0.20911 -0.47685 " pathEditMode="relative" ptsTypes="AAAAAAAAAAAAAAAAAAAAAAAAAAA">
                                      <p:cBhvr>
                                        <p:cTn id="6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1361 0.01817 C 0.01719 0.02292 0.01856 0.02546 0.02272 0.02824 C 0.02416 0.02928 0.02572 0.02963 0.02722 0.03032 C 0.0295 0.03229 0.03184 0.03414 0.03405 0.03634 C 0.03601 0.03819 0.0377 0.04097 0.03972 0.04236 C 0.04265 0.04444 0.04577 0.04514 0.04883 0.04641 C 0.05098 0.04745 0.0571 0.05023 0.05905 0.05046 C 0.06849 0.05162 0.078 0.05162 0.08744 0.05255 L 0.12494 0.0566 C 0.12611 0.05718 0.12728 0.05787 0.12839 0.05856 C 0.13028 0.05984 0.1321 0.06169 0.13405 0.06262 C 0.16146 0.07558 0.13327 0.05949 0.15222 0.07072 C 0.15339 0.07269 0.15417 0.07569 0.15567 0.07674 C 0.15814 0.07859 0.16101 0.07789 0.16361 0.07882 C 0.16478 0.07917 0.16589 0.08021 0.167 0.08079 C 0.1739 0.08426 0.17097 0.08137 0.1795 0.08889 C 0.18073 0.09005 0.18158 0.09259 0.18295 0.09294 C 0.19004 0.09468 0.19733 0.09433 0.2045 0.09502 C 0.20528 0.0963 0.20573 0.09907 0.20677 0.09907 C 0.21628 0.09907 0.23522 0.09502 0.23522 0.09502 C 0.23483 0.09097 0.23522 0.08634 0.23405 0.08287 C 0.23347 0.08102 0.23184 0.08137 0.23067 0.08079 C 0.22285 0.07731 0.22728 0.08079 0.22272 0.07674 L 0.22272 0.07674 " pathEditMode="relative" ptsTypes="AAAAAAAAAAAAAAAAAAAAAAAAAA">
                                      <p:cBhvr>
                                        <p:cTn id="6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6 0.00394 0.0054 0.00776 0.00794 0.01204 C 0.02448 0.03993 0.01536 0.03079 0.0261 0.0404 C 0.02636 0.04098 0.03268 0.05845 0.03405 0.06054 C 0.03574 0.06308 0.03782 0.06459 0.03971 0.06655 C 0.04895 0.08716 0.03841 0.06702 0.05566 0.08484 C 0.08066 0.11054 0.05566 0.09167 0.07155 0.10301 C 0.09238 0.14005 0.05898 0.08322 0.09199 0.1272 C 0.09505 0.13125 0.09778 0.13611 0.1011 0.13935 C 0.1054 0.14352 0.11028 0.14584 0.11471 0.14942 C 0.11933 0.15324 0.12376 0.15787 0.12838 0.16158 C 0.13131 0.16389 0.13463 0.16482 0.13743 0.1676 C 0.15618 0.18588 0.14661 0.18519 0.16927 0.19792 C 0.17604 0.20174 0.19583 0.20857 0.20566 0.21204 C 0.21432 0.21852 0.22148 0.22477 0.23066 0.22824 C 0.28743 0.24966 0.22942 0.22581 0.27721 0.24028 C 0.286 0.24294 0.29453 0.2485 0.30338 0.25047 C 0.31614 0.25324 0.34199 0.25452 0.34199 0.25452 C 0.35032 0.25822 0.34687 0.25706 0.36015 0.25845 C 0.37454 0.26007 0.38893 0.26169 0.40338 0.2625 C 0.42532 0.26378 0.44726 0.26389 0.46927 0.26459 C 0.48405 0.26829 0.49824 0.27211 0.5136 0.27269 L 0.57721 0.27466 C 0.58645 0.28565 0.57858 0.27709 0.59993 0.29086 C 0.60182 0.29202 0.60371 0.29375 0.60559 0.29491 C 0.60709 0.29572 0.60872 0.29595 0.61015 0.29688 C 0.61171 0.29792 0.61315 0.29989 0.61471 0.30093 C 0.61614 0.30185 0.61777 0.3022 0.61927 0.3029 C 0.62037 0.30348 0.62155 0.30429 0.62265 0.30498 C 0.62643 0.31169 0.6261 0.31343 0.63059 0.31505 C 0.63138 0.31528 0.63216 0.31505 0.63287 0.31505 L 0.63287 0.31505 L 0.67376 0.34341 " pathEditMode="relative" ptsTypes="AAAAAAAAAAAAAAAAAAAAAAAAAAAAAAAAAA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06 0.00602 -0.00671 0.01123 -0.00912 0.01817 C -0.01296 0.0294 -0.01296 0.0441 -0.01361 0.05648 C -0.00872 0.07338 -0.00677 0.09421 0.00111 0.10706 C 0.01556 0.13044 0.03405 0.14468 0.05111 0.16158 C 0.11126 0.22107 0.11582 0.2257 0.175 0.25857 C 0.1847 0.26401 0.20651 0.2706 0.21588 0.27477 C 0.2179 0.27558 0.21973 0.27743 0.22161 0.27882 C 0.22038 0.30857 0.22519 0.30289 0.21816 0.30914 L 0.21816 0.30914 " pathEditMode="relative" ptsTypes="AAAAAAAAAAA">
                                      <p:cBhvr>
                                        <p:cTn id="6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26988"/>
            <a:ext cx="24323675" cy="136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-1973472" y="-589935"/>
            <a:ext cx="13064259" cy="10353367"/>
          </a:xfrm>
          <a:custGeom>
            <a:avLst/>
            <a:gdLst>
              <a:gd name="connsiteX0" fmla="*/ 12651304 w 13064259"/>
              <a:gd name="connsiteY0" fmla="*/ 9615948 h 10353367"/>
              <a:gd name="connsiteX1" fmla="*/ 12710298 w 13064259"/>
              <a:gd name="connsiteY1" fmla="*/ 9704438 h 10353367"/>
              <a:gd name="connsiteX2" fmla="*/ 12769291 w 13064259"/>
              <a:gd name="connsiteY2" fmla="*/ 9468464 h 10353367"/>
              <a:gd name="connsiteX3" fmla="*/ 12798788 w 13064259"/>
              <a:gd name="connsiteY3" fmla="*/ 9202993 h 10353367"/>
              <a:gd name="connsiteX4" fmla="*/ 12857782 w 13064259"/>
              <a:gd name="connsiteY4" fmla="*/ 9114503 h 10353367"/>
              <a:gd name="connsiteX5" fmla="*/ 12887278 w 13064259"/>
              <a:gd name="connsiteY5" fmla="*/ 9026012 h 10353367"/>
              <a:gd name="connsiteX6" fmla="*/ 12916775 w 13064259"/>
              <a:gd name="connsiteY6" fmla="*/ 8819535 h 10353367"/>
              <a:gd name="connsiteX7" fmla="*/ 12946272 w 13064259"/>
              <a:gd name="connsiteY7" fmla="*/ 8731045 h 10353367"/>
              <a:gd name="connsiteX8" fmla="*/ 12975769 w 13064259"/>
              <a:gd name="connsiteY8" fmla="*/ 8583561 h 10353367"/>
              <a:gd name="connsiteX9" fmla="*/ 13005266 w 13064259"/>
              <a:gd name="connsiteY9" fmla="*/ 8495070 h 10353367"/>
              <a:gd name="connsiteX10" fmla="*/ 13064259 w 13064259"/>
              <a:gd name="connsiteY10" fmla="*/ 8200103 h 10353367"/>
              <a:gd name="connsiteX11" fmla="*/ 13034762 w 13064259"/>
              <a:gd name="connsiteY11" fmla="*/ 7344696 h 10353367"/>
              <a:gd name="connsiteX12" fmla="*/ 13005266 w 13064259"/>
              <a:gd name="connsiteY12" fmla="*/ 7226709 h 10353367"/>
              <a:gd name="connsiteX13" fmla="*/ 12975769 w 13064259"/>
              <a:gd name="connsiteY13" fmla="*/ 6636774 h 10353367"/>
              <a:gd name="connsiteX14" fmla="*/ 12916775 w 13064259"/>
              <a:gd name="connsiteY14" fmla="*/ 6046838 h 10353367"/>
              <a:gd name="connsiteX15" fmla="*/ 12828285 w 13064259"/>
              <a:gd name="connsiteY15" fmla="*/ 5191432 h 10353367"/>
              <a:gd name="connsiteX16" fmla="*/ 12710298 w 13064259"/>
              <a:gd name="connsiteY16" fmla="*/ 4925961 h 10353367"/>
              <a:gd name="connsiteX17" fmla="*/ 12651304 w 13064259"/>
              <a:gd name="connsiteY17" fmla="*/ 4748980 h 10353367"/>
              <a:gd name="connsiteX18" fmla="*/ 12592311 w 13064259"/>
              <a:gd name="connsiteY18" fmla="*/ 4630993 h 10353367"/>
              <a:gd name="connsiteX19" fmla="*/ 12562814 w 13064259"/>
              <a:gd name="connsiteY19" fmla="*/ 4542503 h 10353367"/>
              <a:gd name="connsiteX20" fmla="*/ 12503820 w 13064259"/>
              <a:gd name="connsiteY20" fmla="*/ 4395019 h 10353367"/>
              <a:gd name="connsiteX21" fmla="*/ 12444827 w 13064259"/>
              <a:gd name="connsiteY21" fmla="*/ 4277032 h 10353367"/>
              <a:gd name="connsiteX22" fmla="*/ 12326840 w 13064259"/>
              <a:gd name="connsiteY22" fmla="*/ 3923070 h 10353367"/>
              <a:gd name="connsiteX23" fmla="*/ 12238349 w 13064259"/>
              <a:gd name="connsiteY23" fmla="*/ 3333135 h 10353367"/>
              <a:gd name="connsiteX24" fmla="*/ 12208853 w 13064259"/>
              <a:gd name="connsiteY24" fmla="*/ 3244645 h 10353367"/>
              <a:gd name="connsiteX25" fmla="*/ 12149859 w 13064259"/>
              <a:gd name="connsiteY25" fmla="*/ 3008670 h 10353367"/>
              <a:gd name="connsiteX26" fmla="*/ 12002375 w 13064259"/>
              <a:gd name="connsiteY26" fmla="*/ 2831690 h 10353367"/>
              <a:gd name="connsiteX27" fmla="*/ 11943382 w 13064259"/>
              <a:gd name="connsiteY27" fmla="*/ 2743200 h 10353367"/>
              <a:gd name="connsiteX28" fmla="*/ 11825395 w 13064259"/>
              <a:gd name="connsiteY28" fmla="*/ 2507225 h 10353367"/>
              <a:gd name="connsiteX29" fmla="*/ 11707407 w 13064259"/>
              <a:gd name="connsiteY29" fmla="*/ 2212258 h 10353367"/>
              <a:gd name="connsiteX30" fmla="*/ 11530427 w 13064259"/>
              <a:gd name="connsiteY30" fmla="*/ 1976283 h 10353367"/>
              <a:gd name="connsiteX31" fmla="*/ 11471433 w 13064259"/>
              <a:gd name="connsiteY31" fmla="*/ 1887793 h 10353367"/>
              <a:gd name="connsiteX32" fmla="*/ 11353446 w 13064259"/>
              <a:gd name="connsiteY32" fmla="*/ 1799303 h 10353367"/>
              <a:gd name="connsiteX33" fmla="*/ 11235459 w 13064259"/>
              <a:gd name="connsiteY33" fmla="*/ 1651819 h 10353367"/>
              <a:gd name="connsiteX34" fmla="*/ 11146969 w 13064259"/>
              <a:gd name="connsiteY34" fmla="*/ 1504335 h 10353367"/>
              <a:gd name="connsiteX35" fmla="*/ 11087975 w 13064259"/>
              <a:gd name="connsiteY35" fmla="*/ 1386348 h 10353367"/>
              <a:gd name="connsiteX36" fmla="*/ 11028982 w 13064259"/>
              <a:gd name="connsiteY36" fmla="*/ 1297858 h 10353367"/>
              <a:gd name="connsiteX37" fmla="*/ 10999485 w 13064259"/>
              <a:gd name="connsiteY37" fmla="*/ 1209367 h 10353367"/>
              <a:gd name="connsiteX38" fmla="*/ 10910995 w 13064259"/>
              <a:gd name="connsiteY38" fmla="*/ 1091380 h 10353367"/>
              <a:gd name="connsiteX39" fmla="*/ 10852001 w 13064259"/>
              <a:gd name="connsiteY39" fmla="*/ 973393 h 10353367"/>
              <a:gd name="connsiteX40" fmla="*/ 10763511 w 13064259"/>
              <a:gd name="connsiteY40" fmla="*/ 914400 h 10353367"/>
              <a:gd name="connsiteX41" fmla="*/ 10645524 w 13064259"/>
              <a:gd name="connsiteY41" fmla="*/ 796412 h 10353367"/>
              <a:gd name="connsiteX42" fmla="*/ 10557033 w 13064259"/>
              <a:gd name="connsiteY42" fmla="*/ 737419 h 10353367"/>
              <a:gd name="connsiteX43" fmla="*/ 10439046 w 13064259"/>
              <a:gd name="connsiteY43" fmla="*/ 619432 h 10353367"/>
              <a:gd name="connsiteX44" fmla="*/ 10203072 w 13064259"/>
              <a:gd name="connsiteY44" fmla="*/ 501445 h 10353367"/>
              <a:gd name="connsiteX45" fmla="*/ 10055588 w 13064259"/>
              <a:gd name="connsiteY45" fmla="*/ 383458 h 10353367"/>
              <a:gd name="connsiteX46" fmla="*/ 9819614 w 13064259"/>
              <a:gd name="connsiteY46" fmla="*/ 235974 h 10353367"/>
              <a:gd name="connsiteX47" fmla="*/ 9731124 w 13064259"/>
              <a:gd name="connsiteY47" fmla="*/ 147483 h 10353367"/>
              <a:gd name="connsiteX48" fmla="*/ 9613137 w 13064259"/>
              <a:gd name="connsiteY48" fmla="*/ 117987 h 10353367"/>
              <a:gd name="connsiteX49" fmla="*/ 9406659 w 13064259"/>
              <a:gd name="connsiteY49" fmla="*/ 58993 h 10353367"/>
              <a:gd name="connsiteX50" fmla="*/ 9229678 w 13064259"/>
              <a:gd name="connsiteY50" fmla="*/ 29496 h 10353367"/>
              <a:gd name="connsiteX51" fmla="*/ 7371382 w 13064259"/>
              <a:gd name="connsiteY51" fmla="*/ 147483 h 10353367"/>
              <a:gd name="connsiteX52" fmla="*/ 5424595 w 13064259"/>
              <a:gd name="connsiteY52" fmla="*/ 117987 h 10353367"/>
              <a:gd name="connsiteX53" fmla="*/ 5041137 w 13064259"/>
              <a:gd name="connsiteY53" fmla="*/ 58993 h 10353367"/>
              <a:gd name="connsiteX54" fmla="*/ 4362711 w 13064259"/>
              <a:gd name="connsiteY54" fmla="*/ 0 h 10353367"/>
              <a:gd name="connsiteX55" fmla="*/ 3448311 w 13064259"/>
              <a:gd name="connsiteY55" fmla="*/ 29496 h 10353367"/>
              <a:gd name="connsiteX56" fmla="*/ 3241833 w 13064259"/>
              <a:gd name="connsiteY56" fmla="*/ 88490 h 10353367"/>
              <a:gd name="connsiteX57" fmla="*/ 2858375 w 13064259"/>
              <a:gd name="connsiteY57" fmla="*/ 147483 h 10353367"/>
              <a:gd name="connsiteX58" fmla="*/ 2297937 w 13064259"/>
              <a:gd name="connsiteY58" fmla="*/ 383458 h 10353367"/>
              <a:gd name="connsiteX59" fmla="*/ 2061962 w 13064259"/>
              <a:gd name="connsiteY59" fmla="*/ 442451 h 10353367"/>
              <a:gd name="connsiteX60" fmla="*/ 1678504 w 13064259"/>
              <a:gd name="connsiteY60" fmla="*/ 560438 h 10353367"/>
              <a:gd name="connsiteX61" fmla="*/ 1147562 w 13064259"/>
              <a:gd name="connsiteY61" fmla="*/ 1238864 h 10353367"/>
              <a:gd name="connsiteX62" fmla="*/ 1088569 w 13064259"/>
              <a:gd name="connsiteY62" fmla="*/ 1327354 h 10353367"/>
              <a:gd name="connsiteX63" fmla="*/ 675614 w 13064259"/>
              <a:gd name="connsiteY63" fmla="*/ 2035277 h 10353367"/>
              <a:gd name="connsiteX64" fmla="*/ 439640 w 13064259"/>
              <a:gd name="connsiteY64" fmla="*/ 2507225 h 10353367"/>
              <a:gd name="connsiteX65" fmla="*/ 410143 w 13064259"/>
              <a:gd name="connsiteY65" fmla="*/ 2625212 h 10353367"/>
              <a:gd name="connsiteX66" fmla="*/ 262659 w 13064259"/>
              <a:gd name="connsiteY66" fmla="*/ 2920180 h 10353367"/>
              <a:gd name="connsiteX67" fmla="*/ 174169 w 13064259"/>
              <a:gd name="connsiteY67" fmla="*/ 3362632 h 10353367"/>
              <a:gd name="connsiteX68" fmla="*/ 115175 w 13064259"/>
              <a:gd name="connsiteY68" fmla="*/ 3569109 h 10353367"/>
              <a:gd name="connsiteX69" fmla="*/ 85678 w 13064259"/>
              <a:gd name="connsiteY69" fmla="*/ 3716593 h 10353367"/>
              <a:gd name="connsiteX70" fmla="*/ 26685 w 13064259"/>
              <a:gd name="connsiteY70" fmla="*/ 3923070 h 10353367"/>
              <a:gd name="connsiteX71" fmla="*/ 85678 w 13064259"/>
              <a:gd name="connsiteY71" fmla="*/ 5574890 h 10353367"/>
              <a:gd name="connsiteX72" fmla="*/ 144672 w 13064259"/>
              <a:gd name="connsiteY72" fmla="*/ 5751870 h 10353367"/>
              <a:gd name="connsiteX73" fmla="*/ 174169 w 13064259"/>
              <a:gd name="connsiteY73" fmla="*/ 5869858 h 10353367"/>
              <a:gd name="connsiteX74" fmla="*/ 233162 w 13064259"/>
              <a:gd name="connsiteY74" fmla="*/ 6017341 h 10353367"/>
              <a:gd name="connsiteX75" fmla="*/ 262659 w 13064259"/>
              <a:gd name="connsiteY75" fmla="*/ 6135329 h 10353367"/>
              <a:gd name="connsiteX76" fmla="*/ 351149 w 13064259"/>
              <a:gd name="connsiteY76" fmla="*/ 6194322 h 10353367"/>
              <a:gd name="connsiteX77" fmla="*/ 498633 w 13064259"/>
              <a:gd name="connsiteY77" fmla="*/ 6636774 h 10353367"/>
              <a:gd name="connsiteX78" fmla="*/ 587124 w 13064259"/>
              <a:gd name="connsiteY78" fmla="*/ 6843251 h 10353367"/>
              <a:gd name="connsiteX79" fmla="*/ 675614 w 13064259"/>
              <a:gd name="connsiteY79" fmla="*/ 7108722 h 10353367"/>
              <a:gd name="connsiteX80" fmla="*/ 852595 w 13064259"/>
              <a:gd name="connsiteY80" fmla="*/ 7433187 h 10353367"/>
              <a:gd name="connsiteX81" fmla="*/ 970582 w 13064259"/>
              <a:gd name="connsiteY81" fmla="*/ 7669161 h 10353367"/>
              <a:gd name="connsiteX82" fmla="*/ 1088569 w 13064259"/>
              <a:gd name="connsiteY82" fmla="*/ 7964129 h 10353367"/>
              <a:gd name="connsiteX83" fmla="*/ 1177059 w 13064259"/>
              <a:gd name="connsiteY83" fmla="*/ 8082116 h 10353367"/>
              <a:gd name="connsiteX84" fmla="*/ 1324543 w 13064259"/>
              <a:gd name="connsiteY84" fmla="*/ 8288593 h 10353367"/>
              <a:gd name="connsiteX85" fmla="*/ 1442530 w 13064259"/>
              <a:gd name="connsiteY85" fmla="*/ 8406580 h 10353367"/>
              <a:gd name="connsiteX86" fmla="*/ 1531020 w 13064259"/>
              <a:gd name="connsiteY86" fmla="*/ 8524567 h 10353367"/>
              <a:gd name="connsiteX87" fmla="*/ 1678504 w 13064259"/>
              <a:gd name="connsiteY87" fmla="*/ 8701548 h 10353367"/>
              <a:gd name="connsiteX88" fmla="*/ 1796491 w 13064259"/>
              <a:gd name="connsiteY88" fmla="*/ 8996516 h 10353367"/>
              <a:gd name="connsiteX89" fmla="*/ 1943975 w 13064259"/>
              <a:gd name="connsiteY89" fmla="*/ 9114503 h 10353367"/>
              <a:gd name="connsiteX90" fmla="*/ 2238943 w 13064259"/>
              <a:gd name="connsiteY90" fmla="*/ 9350477 h 10353367"/>
              <a:gd name="connsiteX91" fmla="*/ 2386427 w 13064259"/>
              <a:gd name="connsiteY91" fmla="*/ 9409470 h 10353367"/>
              <a:gd name="connsiteX92" fmla="*/ 2946866 w 13064259"/>
              <a:gd name="connsiteY92" fmla="*/ 9704438 h 10353367"/>
              <a:gd name="connsiteX93" fmla="*/ 3035356 w 13064259"/>
              <a:gd name="connsiteY93" fmla="*/ 9822425 h 10353367"/>
              <a:gd name="connsiteX94" fmla="*/ 3507304 w 13064259"/>
              <a:gd name="connsiteY94" fmla="*/ 9940412 h 10353367"/>
              <a:gd name="connsiteX95" fmla="*/ 3772775 w 13064259"/>
              <a:gd name="connsiteY95" fmla="*/ 10087896 h 10353367"/>
              <a:gd name="connsiteX96" fmla="*/ 3861266 w 13064259"/>
              <a:gd name="connsiteY96" fmla="*/ 10117393 h 10353367"/>
              <a:gd name="connsiteX97" fmla="*/ 3949756 w 13064259"/>
              <a:gd name="connsiteY97" fmla="*/ 10176387 h 10353367"/>
              <a:gd name="connsiteX98" fmla="*/ 4362711 w 13064259"/>
              <a:gd name="connsiteY98" fmla="*/ 10294374 h 10353367"/>
              <a:gd name="connsiteX99" fmla="*/ 5041137 w 13064259"/>
              <a:gd name="connsiteY99" fmla="*/ 10353367 h 10353367"/>
              <a:gd name="connsiteX100" fmla="*/ 8403769 w 13064259"/>
              <a:gd name="connsiteY100" fmla="*/ 10323870 h 10353367"/>
              <a:gd name="connsiteX101" fmla="*/ 8610246 w 13064259"/>
              <a:gd name="connsiteY101" fmla="*/ 10294374 h 10353367"/>
              <a:gd name="connsiteX102" fmla="*/ 9200182 w 13064259"/>
              <a:gd name="connsiteY102" fmla="*/ 10176387 h 10353367"/>
              <a:gd name="connsiteX103" fmla="*/ 9701627 w 13064259"/>
              <a:gd name="connsiteY103" fmla="*/ 10087896 h 10353367"/>
              <a:gd name="connsiteX104" fmla="*/ 9819614 w 13064259"/>
              <a:gd name="connsiteY104" fmla="*/ 10058400 h 10353367"/>
              <a:gd name="connsiteX105" fmla="*/ 9996595 w 13064259"/>
              <a:gd name="connsiteY105" fmla="*/ 10028903 h 10353367"/>
              <a:gd name="connsiteX106" fmla="*/ 10586530 w 13064259"/>
              <a:gd name="connsiteY106" fmla="*/ 9910916 h 10353367"/>
              <a:gd name="connsiteX107" fmla="*/ 10763511 w 13064259"/>
              <a:gd name="connsiteY107" fmla="*/ 9881419 h 10353367"/>
              <a:gd name="connsiteX108" fmla="*/ 10969988 w 13064259"/>
              <a:gd name="connsiteY108" fmla="*/ 9851922 h 10353367"/>
              <a:gd name="connsiteX109" fmla="*/ 11117472 w 13064259"/>
              <a:gd name="connsiteY109" fmla="*/ 9822425 h 10353367"/>
              <a:gd name="connsiteX110" fmla="*/ 11412440 w 13064259"/>
              <a:gd name="connsiteY110" fmla="*/ 9792929 h 10353367"/>
              <a:gd name="connsiteX111" fmla="*/ 11589420 w 13064259"/>
              <a:gd name="connsiteY111" fmla="*/ 9704438 h 10353367"/>
              <a:gd name="connsiteX112" fmla="*/ 11825395 w 13064259"/>
              <a:gd name="connsiteY112" fmla="*/ 9645445 h 10353367"/>
              <a:gd name="connsiteX113" fmla="*/ 11913885 w 13064259"/>
              <a:gd name="connsiteY113" fmla="*/ 9615948 h 10353367"/>
              <a:gd name="connsiteX114" fmla="*/ 12326840 w 13064259"/>
              <a:gd name="connsiteY114" fmla="*/ 9409470 h 10353367"/>
              <a:gd name="connsiteX115" fmla="*/ 12621807 w 13064259"/>
              <a:gd name="connsiteY115" fmla="*/ 9320980 h 10353367"/>
              <a:gd name="connsiteX116" fmla="*/ 12769291 w 13064259"/>
              <a:gd name="connsiteY116" fmla="*/ 9261987 h 10353367"/>
              <a:gd name="connsiteX117" fmla="*/ 12887278 w 13064259"/>
              <a:gd name="connsiteY117" fmla="*/ 9232490 h 1035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3064259" h="10353367">
                <a:moveTo>
                  <a:pt x="12651304" y="9615948"/>
                </a:moveTo>
                <a:cubicBezTo>
                  <a:pt x="12670969" y="9645445"/>
                  <a:pt x="12688152" y="9732120"/>
                  <a:pt x="12710298" y="9704438"/>
                </a:cubicBezTo>
                <a:cubicBezTo>
                  <a:pt x="12760947" y="9641126"/>
                  <a:pt x="12769291" y="9468464"/>
                  <a:pt x="12769291" y="9468464"/>
                </a:cubicBezTo>
                <a:cubicBezTo>
                  <a:pt x="12779123" y="9379974"/>
                  <a:pt x="12777194" y="9289369"/>
                  <a:pt x="12798788" y="9202993"/>
                </a:cubicBezTo>
                <a:cubicBezTo>
                  <a:pt x="12807386" y="9168601"/>
                  <a:pt x="12841928" y="9146211"/>
                  <a:pt x="12857782" y="9114503"/>
                </a:cubicBezTo>
                <a:cubicBezTo>
                  <a:pt x="12871687" y="9086693"/>
                  <a:pt x="12877446" y="9055509"/>
                  <a:pt x="12887278" y="9026012"/>
                </a:cubicBezTo>
                <a:cubicBezTo>
                  <a:pt x="12897110" y="8957186"/>
                  <a:pt x="12903140" y="8887709"/>
                  <a:pt x="12916775" y="8819535"/>
                </a:cubicBezTo>
                <a:cubicBezTo>
                  <a:pt x="12922873" y="8789047"/>
                  <a:pt x="12938731" y="8761209"/>
                  <a:pt x="12946272" y="8731045"/>
                </a:cubicBezTo>
                <a:cubicBezTo>
                  <a:pt x="12958432" y="8682407"/>
                  <a:pt x="12963609" y="8632199"/>
                  <a:pt x="12975769" y="8583561"/>
                </a:cubicBezTo>
                <a:cubicBezTo>
                  <a:pt x="12983310" y="8553397"/>
                  <a:pt x="12998275" y="8525366"/>
                  <a:pt x="13005266" y="8495070"/>
                </a:cubicBezTo>
                <a:cubicBezTo>
                  <a:pt x="13027812" y="8397368"/>
                  <a:pt x="13044595" y="8298425"/>
                  <a:pt x="13064259" y="8200103"/>
                </a:cubicBezTo>
                <a:cubicBezTo>
                  <a:pt x="13054427" y="7914967"/>
                  <a:pt x="13052021" y="7629479"/>
                  <a:pt x="13034762" y="7344696"/>
                </a:cubicBezTo>
                <a:cubicBezTo>
                  <a:pt x="13032310" y="7304231"/>
                  <a:pt x="13008633" y="7267108"/>
                  <a:pt x="13005266" y="7226709"/>
                </a:cubicBezTo>
                <a:cubicBezTo>
                  <a:pt x="12988915" y="7030498"/>
                  <a:pt x="12988051" y="6833281"/>
                  <a:pt x="12975769" y="6636774"/>
                </a:cubicBezTo>
                <a:cubicBezTo>
                  <a:pt x="12928959" y="5887817"/>
                  <a:pt x="12968142" y="6611866"/>
                  <a:pt x="12916775" y="6046838"/>
                </a:cubicBezTo>
                <a:cubicBezTo>
                  <a:pt x="12886476" y="5713554"/>
                  <a:pt x="12894952" y="5524766"/>
                  <a:pt x="12828285" y="5191432"/>
                </a:cubicBezTo>
                <a:cubicBezTo>
                  <a:pt x="12808376" y="5091887"/>
                  <a:pt x="12746950" y="5017592"/>
                  <a:pt x="12710298" y="4925961"/>
                </a:cubicBezTo>
                <a:cubicBezTo>
                  <a:pt x="12687203" y="4868224"/>
                  <a:pt x="12674399" y="4806717"/>
                  <a:pt x="12651304" y="4748980"/>
                </a:cubicBezTo>
                <a:cubicBezTo>
                  <a:pt x="12634974" y="4708154"/>
                  <a:pt x="12609632" y="4671409"/>
                  <a:pt x="12592311" y="4630993"/>
                </a:cubicBezTo>
                <a:cubicBezTo>
                  <a:pt x="12580063" y="4602415"/>
                  <a:pt x="12573731" y="4571616"/>
                  <a:pt x="12562814" y="4542503"/>
                </a:cubicBezTo>
                <a:cubicBezTo>
                  <a:pt x="12544222" y="4492926"/>
                  <a:pt x="12525324" y="4443404"/>
                  <a:pt x="12503820" y="4395019"/>
                </a:cubicBezTo>
                <a:cubicBezTo>
                  <a:pt x="12485962" y="4354838"/>
                  <a:pt x="12458732" y="4318747"/>
                  <a:pt x="12444827" y="4277032"/>
                </a:cubicBezTo>
                <a:cubicBezTo>
                  <a:pt x="12305510" y="3859080"/>
                  <a:pt x="12459870" y="4189134"/>
                  <a:pt x="12326840" y="3923070"/>
                </a:cubicBezTo>
                <a:cubicBezTo>
                  <a:pt x="12298417" y="3695687"/>
                  <a:pt x="12286367" y="3573227"/>
                  <a:pt x="12238349" y="3333135"/>
                </a:cubicBezTo>
                <a:cubicBezTo>
                  <a:pt x="12232251" y="3302647"/>
                  <a:pt x="12217034" y="3274642"/>
                  <a:pt x="12208853" y="3244645"/>
                </a:cubicBezTo>
                <a:cubicBezTo>
                  <a:pt x="12187520" y="3166423"/>
                  <a:pt x="12194833" y="3076132"/>
                  <a:pt x="12149859" y="3008670"/>
                </a:cubicBezTo>
                <a:cubicBezTo>
                  <a:pt x="12003391" y="2788967"/>
                  <a:pt x="12191638" y="3058804"/>
                  <a:pt x="12002375" y="2831690"/>
                </a:cubicBezTo>
                <a:cubicBezTo>
                  <a:pt x="11979680" y="2804456"/>
                  <a:pt x="11963046" y="2772697"/>
                  <a:pt x="11943382" y="2743200"/>
                </a:cubicBezTo>
                <a:cubicBezTo>
                  <a:pt x="11865080" y="2351690"/>
                  <a:pt x="11983137" y="2800174"/>
                  <a:pt x="11825395" y="2507225"/>
                </a:cubicBezTo>
                <a:cubicBezTo>
                  <a:pt x="11775189" y="2413986"/>
                  <a:pt x="11770945" y="2296975"/>
                  <a:pt x="11707407" y="2212258"/>
                </a:cubicBezTo>
                <a:cubicBezTo>
                  <a:pt x="11648414" y="2133600"/>
                  <a:pt x="11584967" y="2058092"/>
                  <a:pt x="11530427" y="1976283"/>
                </a:cubicBezTo>
                <a:cubicBezTo>
                  <a:pt x="11510762" y="1946786"/>
                  <a:pt x="11496501" y="1912860"/>
                  <a:pt x="11471433" y="1887793"/>
                </a:cubicBezTo>
                <a:cubicBezTo>
                  <a:pt x="11436671" y="1853031"/>
                  <a:pt x="11392775" y="1828800"/>
                  <a:pt x="11353446" y="1799303"/>
                </a:cubicBezTo>
                <a:cubicBezTo>
                  <a:pt x="11285383" y="1595114"/>
                  <a:pt x="11381009" y="1821628"/>
                  <a:pt x="11235459" y="1651819"/>
                </a:cubicBezTo>
                <a:cubicBezTo>
                  <a:pt x="11198148" y="1608290"/>
                  <a:pt x="11174812" y="1554452"/>
                  <a:pt x="11146969" y="1504335"/>
                </a:cubicBezTo>
                <a:cubicBezTo>
                  <a:pt x="11125615" y="1465897"/>
                  <a:pt x="11109791" y="1424526"/>
                  <a:pt x="11087975" y="1386348"/>
                </a:cubicBezTo>
                <a:cubicBezTo>
                  <a:pt x="11070387" y="1355568"/>
                  <a:pt x="11044836" y="1329566"/>
                  <a:pt x="11028982" y="1297858"/>
                </a:cubicBezTo>
                <a:cubicBezTo>
                  <a:pt x="11015077" y="1270048"/>
                  <a:pt x="11014911" y="1236363"/>
                  <a:pt x="10999485" y="1209367"/>
                </a:cubicBezTo>
                <a:cubicBezTo>
                  <a:pt x="10975094" y="1166683"/>
                  <a:pt x="10937050" y="1133069"/>
                  <a:pt x="10910995" y="1091380"/>
                </a:cubicBezTo>
                <a:cubicBezTo>
                  <a:pt x="10887690" y="1054092"/>
                  <a:pt x="10880151" y="1007173"/>
                  <a:pt x="10852001" y="973393"/>
                </a:cubicBezTo>
                <a:cubicBezTo>
                  <a:pt x="10829306" y="946159"/>
                  <a:pt x="10790427" y="937471"/>
                  <a:pt x="10763511" y="914400"/>
                </a:cubicBezTo>
                <a:cubicBezTo>
                  <a:pt x="10721281" y="878203"/>
                  <a:pt x="10687754" y="832609"/>
                  <a:pt x="10645524" y="796412"/>
                </a:cubicBezTo>
                <a:cubicBezTo>
                  <a:pt x="10618608" y="773341"/>
                  <a:pt x="10583949" y="760490"/>
                  <a:pt x="10557033" y="737419"/>
                </a:cubicBezTo>
                <a:cubicBezTo>
                  <a:pt x="10514803" y="701222"/>
                  <a:pt x="10485324" y="650284"/>
                  <a:pt x="10439046" y="619432"/>
                </a:cubicBezTo>
                <a:cubicBezTo>
                  <a:pt x="10365874" y="570650"/>
                  <a:pt x="10277969" y="547535"/>
                  <a:pt x="10203072" y="501445"/>
                </a:cubicBezTo>
                <a:cubicBezTo>
                  <a:pt x="10149454" y="468449"/>
                  <a:pt x="10107972" y="418380"/>
                  <a:pt x="10055588" y="383458"/>
                </a:cubicBezTo>
                <a:cubicBezTo>
                  <a:pt x="9828983" y="232388"/>
                  <a:pt x="10045055" y="429210"/>
                  <a:pt x="9819614" y="235974"/>
                </a:cubicBezTo>
                <a:cubicBezTo>
                  <a:pt x="9787942" y="208826"/>
                  <a:pt x="9767343" y="168179"/>
                  <a:pt x="9731124" y="147483"/>
                </a:cubicBezTo>
                <a:cubicBezTo>
                  <a:pt x="9695926" y="127370"/>
                  <a:pt x="9652117" y="129124"/>
                  <a:pt x="9613137" y="117987"/>
                </a:cubicBezTo>
                <a:cubicBezTo>
                  <a:pt x="9481938" y="80502"/>
                  <a:pt x="9560351" y="89732"/>
                  <a:pt x="9406659" y="58993"/>
                </a:cubicBezTo>
                <a:cubicBezTo>
                  <a:pt x="9348013" y="47264"/>
                  <a:pt x="9288672" y="39328"/>
                  <a:pt x="9229678" y="29496"/>
                </a:cubicBezTo>
                <a:cubicBezTo>
                  <a:pt x="7448882" y="120046"/>
                  <a:pt x="8052879" y="-22887"/>
                  <a:pt x="7371382" y="147483"/>
                </a:cubicBezTo>
                <a:lnTo>
                  <a:pt x="5424595" y="117987"/>
                </a:lnTo>
                <a:cubicBezTo>
                  <a:pt x="5358657" y="116181"/>
                  <a:pt x="5114869" y="68824"/>
                  <a:pt x="5041137" y="58993"/>
                </a:cubicBezTo>
                <a:cubicBezTo>
                  <a:pt x="4783036" y="24579"/>
                  <a:pt x="4640458" y="19839"/>
                  <a:pt x="4362711" y="0"/>
                </a:cubicBezTo>
                <a:cubicBezTo>
                  <a:pt x="4057911" y="9832"/>
                  <a:pt x="3752324" y="5495"/>
                  <a:pt x="3448311" y="29496"/>
                </a:cubicBezTo>
                <a:cubicBezTo>
                  <a:pt x="3376953" y="35130"/>
                  <a:pt x="3311276" y="71129"/>
                  <a:pt x="3241833" y="88490"/>
                </a:cubicBezTo>
                <a:cubicBezTo>
                  <a:pt x="3106701" y="122273"/>
                  <a:pt x="3001664" y="129572"/>
                  <a:pt x="2858375" y="147483"/>
                </a:cubicBezTo>
                <a:cubicBezTo>
                  <a:pt x="2671562" y="226141"/>
                  <a:pt x="2488016" y="313058"/>
                  <a:pt x="2297937" y="383458"/>
                </a:cubicBezTo>
                <a:cubicBezTo>
                  <a:pt x="2221905" y="411618"/>
                  <a:pt x="2139747" y="419573"/>
                  <a:pt x="2061962" y="442451"/>
                </a:cubicBezTo>
                <a:cubicBezTo>
                  <a:pt x="1487838" y="611310"/>
                  <a:pt x="2004413" y="478960"/>
                  <a:pt x="1678504" y="560438"/>
                </a:cubicBezTo>
                <a:cubicBezTo>
                  <a:pt x="1501523" y="786580"/>
                  <a:pt x="1306851" y="999930"/>
                  <a:pt x="1147562" y="1238864"/>
                </a:cubicBezTo>
                <a:cubicBezTo>
                  <a:pt x="1127898" y="1268361"/>
                  <a:pt x="1106642" y="1296856"/>
                  <a:pt x="1088569" y="1327354"/>
                </a:cubicBezTo>
                <a:cubicBezTo>
                  <a:pt x="949297" y="1562376"/>
                  <a:pt x="807269" y="1795905"/>
                  <a:pt x="675614" y="2035277"/>
                </a:cubicBezTo>
                <a:cubicBezTo>
                  <a:pt x="590852" y="2189390"/>
                  <a:pt x="482299" y="2336592"/>
                  <a:pt x="439640" y="2507225"/>
                </a:cubicBezTo>
                <a:cubicBezTo>
                  <a:pt x="429808" y="2546554"/>
                  <a:pt x="426112" y="2587950"/>
                  <a:pt x="410143" y="2625212"/>
                </a:cubicBezTo>
                <a:cubicBezTo>
                  <a:pt x="366840" y="2726252"/>
                  <a:pt x="262659" y="2920180"/>
                  <a:pt x="262659" y="2920180"/>
                </a:cubicBezTo>
                <a:cubicBezTo>
                  <a:pt x="233162" y="3067664"/>
                  <a:pt x="215489" y="3218014"/>
                  <a:pt x="174169" y="3362632"/>
                </a:cubicBezTo>
                <a:cubicBezTo>
                  <a:pt x="154504" y="3431458"/>
                  <a:pt x="132536" y="3499666"/>
                  <a:pt x="115175" y="3569109"/>
                </a:cubicBezTo>
                <a:cubicBezTo>
                  <a:pt x="103015" y="3617747"/>
                  <a:pt x="96554" y="3667652"/>
                  <a:pt x="85678" y="3716593"/>
                </a:cubicBezTo>
                <a:cubicBezTo>
                  <a:pt x="60985" y="3827714"/>
                  <a:pt x="59535" y="3824522"/>
                  <a:pt x="26685" y="3923070"/>
                </a:cubicBezTo>
                <a:cubicBezTo>
                  <a:pt x="30430" y="4117791"/>
                  <a:pt x="-65738" y="5070170"/>
                  <a:pt x="85678" y="5574890"/>
                </a:cubicBezTo>
                <a:cubicBezTo>
                  <a:pt x="103547" y="5634452"/>
                  <a:pt x="126803" y="5692308"/>
                  <a:pt x="144672" y="5751870"/>
                </a:cubicBezTo>
                <a:cubicBezTo>
                  <a:pt x="156321" y="5790700"/>
                  <a:pt x="161349" y="5831399"/>
                  <a:pt x="174169" y="5869858"/>
                </a:cubicBezTo>
                <a:cubicBezTo>
                  <a:pt x="190913" y="5920089"/>
                  <a:pt x="216418" y="5967110"/>
                  <a:pt x="233162" y="6017341"/>
                </a:cubicBezTo>
                <a:cubicBezTo>
                  <a:pt x="245982" y="6055800"/>
                  <a:pt x="240172" y="6101598"/>
                  <a:pt x="262659" y="6135329"/>
                </a:cubicBezTo>
                <a:cubicBezTo>
                  <a:pt x="282323" y="6164826"/>
                  <a:pt x="321652" y="6174658"/>
                  <a:pt x="351149" y="6194322"/>
                </a:cubicBezTo>
                <a:cubicBezTo>
                  <a:pt x="578466" y="6724726"/>
                  <a:pt x="305744" y="6058108"/>
                  <a:pt x="498633" y="6636774"/>
                </a:cubicBezTo>
                <a:cubicBezTo>
                  <a:pt x="522312" y="6707812"/>
                  <a:pt x="561534" y="6772879"/>
                  <a:pt x="587124" y="6843251"/>
                </a:cubicBezTo>
                <a:cubicBezTo>
                  <a:pt x="706969" y="7172825"/>
                  <a:pt x="500331" y="6714335"/>
                  <a:pt x="675614" y="7108722"/>
                </a:cubicBezTo>
                <a:cubicBezTo>
                  <a:pt x="732950" y="7237728"/>
                  <a:pt x="779688" y="7296487"/>
                  <a:pt x="852595" y="7433187"/>
                </a:cubicBezTo>
                <a:cubicBezTo>
                  <a:pt x="893980" y="7510783"/>
                  <a:pt x="931253" y="7590503"/>
                  <a:pt x="970582" y="7669161"/>
                </a:cubicBezTo>
                <a:cubicBezTo>
                  <a:pt x="1006713" y="7813690"/>
                  <a:pt x="997179" y="7811812"/>
                  <a:pt x="1088569" y="7964129"/>
                </a:cubicBezTo>
                <a:cubicBezTo>
                  <a:pt x="1113862" y="8006284"/>
                  <a:pt x="1148485" y="8042112"/>
                  <a:pt x="1177059" y="8082116"/>
                </a:cubicBezTo>
                <a:cubicBezTo>
                  <a:pt x="1238235" y="8167762"/>
                  <a:pt x="1249573" y="8202913"/>
                  <a:pt x="1324543" y="8288593"/>
                </a:cubicBezTo>
                <a:cubicBezTo>
                  <a:pt x="1361169" y="8330451"/>
                  <a:pt x="1405904" y="8364722"/>
                  <a:pt x="1442530" y="8406580"/>
                </a:cubicBezTo>
                <a:cubicBezTo>
                  <a:pt x="1474903" y="8443578"/>
                  <a:pt x="1500309" y="8486179"/>
                  <a:pt x="1531020" y="8524567"/>
                </a:cubicBezTo>
                <a:cubicBezTo>
                  <a:pt x="1578992" y="8584532"/>
                  <a:pt x="1629343" y="8642554"/>
                  <a:pt x="1678504" y="8701548"/>
                </a:cubicBezTo>
                <a:cubicBezTo>
                  <a:pt x="1717833" y="8799871"/>
                  <a:pt x="1713799" y="8930363"/>
                  <a:pt x="1796491" y="8996516"/>
                </a:cubicBezTo>
                <a:cubicBezTo>
                  <a:pt x="1845652" y="9035845"/>
                  <a:pt x="1896920" y="9072677"/>
                  <a:pt x="1943975" y="9114503"/>
                </a:cubicBezTo>
                <a:cubicBezTo>
                  <a:pt x="2104676" y="9257348"/>
                  <a:pt x="2025144" y="9233860"/>
                  <a:pt x="2238943" y="9350477"/>
                </a:cubicBezTo>
                <a:cubicBezTo>
                  <a:pt x="2285426" y="9375831"/>
                  <a:pt x="2338518" y="9386925"/>
                  <a:pt x="2386427" y="9409470"/>
                </a:cubicBezTo>
                <a:cubicBezTo>
                  <a:pt x="2687362" y="9551086"/>
                  <a:pt x="2700326" y="9563559"/>
                  <a:pt x="2946866" y="9704438"/>
                </a:cubicBezTo>
                <a:cubicBezTo>
                  <a:pt x="2976363" y="9743767"/>
                  <a:pt x="2990047" y="9803348"/>
                  <a:pt x="3035356" y="9822425"/>
                </a:cubicBezTo>
                <a:cubicBezTo>
                  <a:pt x="3184806" y="9885351"/>
                  <a:pt x="3507304" y="9940412"/>
                  <a:pt x="3507304" y="9940412"/>
                </a:cubicBezTo>
                <a:cubicBezTo>
                  <a:pt x="3600541" y="9996355"/>
                  <a:pt x="3674032" y="10045578"/>
                  <a:pt x="3772775" y="10087896"/>
                </a:cubicBezTo>
                <a:cubicBezTo>
                  <a:pt x="3801354" y="10100144"/>
                  <a:pt x="3831769" y="10107561"/>
                  <a:pt x="3861266" y="10117393"/>
                </a:cubicBezTo>
                <a:cubicBezTo>
                  <a:pt x="3890763" y="10137058"/>
                  <a:pt x="3917361" y="10161989"/>
                  <a:pt x="3949756" y="10176387"/>
                </a:cubicBezTo>
                <a:cubicBezTo>
                  <a:pt x="4027052" y="10210741"/>
                  <a:pt x="4296671" y="10285853"/>
                  <a:pt x="4362711" y="10294374"/>
                </a:cubicBezTo>
                <a:cubicBezTo>
                  <a:pt x="4587840" y="10323423"/>
                  <a:pt x="5041137" y="10353367"/>
                  <a:pt x="5041137" y="10353367"/>
                </a:cubicBezTo>
                <a:lnTo>
                  <a:pt x="8403769" y="10323870"/>
                </a:lnTo>
                <a:cubicBezTo>
                  <a:pt x="8473284" y="10322721"/>
                  <a:pt x="8541884" y="10307034"/>
                  <a:pt x="8610246" y="10294374"/>
                </a:cubicBezTo>
                <a:cubicBezTo>
                  <a:pt x="8807433" y="10257858"/>
                  <a:pt x="9003801" y="10217018"/>
                  <a:pt x="9200182" y="10176387"/>
                </a:cubicBezTo>
                <a:cubicBezTo>
                  <a:pt x="10059632" y="9998569"/>
                  <a:pt x="8923954" y="10217507"/>
                  <a:pt x="9701627" y="10087896"/>
                </a:cubicBezTo>
                <a:cubicBezTo>
                  <a:pt x="9741615" y="10081231"/>
                  <a:pt x="9779862" y="10066350"/>
                  <a:pt x="9819614" y="10058400"/>
                </a:cubicBezTo>
                <a:cubicBezTo>
                  <a:pt x="9878260" y="10046671"/>
                  <a:pt x="9937601" y="10038735"/>
                  <a:pt x="9996595" y="10028903"/>
                </a:cubicBezTo>
                <a:cubicBezTo>
                  <a:pt x="10409533" y="9891256"/>
                  <a:pt x="10117432" y="9966104"/>
                  <a:pt x="10586530" y="9910916"/>
                </a:cubicBezTo>
                <a:cubicBezTo>
                  <a:pt x="10645928" y="9903928"/>
                  <a:pt x="10704399" y="9890513"/>
                  <a:pt x="10763511" y="9881419"/>
                </a:cubicBezTo>
                <a:cubicBezTo>
                  <a:pt x="10832227" y="9870847"/>
                  <a:pt x="10901410" y="9863352"/>
                  <a:pt x="10969988" y="9851922"/>
                </a:cubicBezTo>
                <a:cubicBezTo>
                  <a:pt x="11019441" y="9843680"/>
                  <a:pt x="11067777" y="9829051"/>
                  <a:pt x="11117472" y="9822425"/>
                </a:cubicBezTo>
                <a:cubicBezTo>
                  <a:pt x="11215418" y="9809366"/>
                  <a:pt x="11314117" y="9802761"/>
                  <a:pt x="11412440" y="9792929"/>
                </a:cubicBezTo>
                <a:cubicBezTo>
                  <a:pt x="11505377" y="9730970"/>
                  <a:pt x="11486088" y="9732619"/>
                  <a:pt x="11589420" y="9704438"/>
                </a:cubicBezTo>
                <a:cubicBezTo>
                  <a:pt x="11667642" y="9683105"/>
                  <a:pt x="11747173" y="9666778"/>
                  <a:pt x="11825395" y="9645445"/>
                </a:cubicBezTo>
                <a:cubicBezTo>
                  <a:pt x="11855392" y="9637264"/>
                  <a:pt x="11886589" y="9630837"/>
                  <a:pt x="11913885" y="9615948"/>
                </a:cubicBezTo>
                <a:cubicBezTo>
                  <a:pt x="12256551" y="9429039"/>
                  <a:pt x="12025687" y="9502132"/>
                  <a:pt x="12326840" y="9409470"/>
                </a:cubicBezTo>
                <a:cubicBezTo>
                  <a:pt x="12417537" y="9381563"/>
                  <a:pt x="12528688" y="9355900"/>
                  <a:pt x="12621807" y="9320980"/>
                </a:cubicBezTo>
                <a:cubicBezTo>
                  <a:pt x="12671384" y="9302389"/>
                  <a:pt x="12719060" y="9278731"/>
                  <a:pt x="12769291" y="9261987"/>
                </a:cubicBezTo>
                <a:cubicBezTo>
                  <a:pt x="12807750" y="9249167"/>
                  <a:pt x="12887278" y="9232490"/>
                  <a:pt x="12887278" y="923249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 rot="1305245">
            <a:off x="-2192840" y="-909473"/>
            <a:ext cx="13914342" cy="9457289"/>
          </a:xfrm>
          <a:prstGeom prst="ellipse">
            <a:avLst/>
          </a:prstGeom>
          <a:solidFill>
            <a:schemeClr val="bg1">
              <a:alpha val="46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" name="Oval 4"/>
          <p:cNvSpPr/>
          <p:nvPr/>
        </p:nvSpPr>
        <p:spPr>
          <a:xfrm rot="20591558">
            <a:off x="12645585" y="-1819536"/>
            <a:ext cx="12478622" cy="8012848"/>
          </a:xfrm>
          <a:prstGeom prst="ellipse">
            <a:avLst/>
          </a:prstGeom>
          <a:solidFill>
            <a:schemeClr val="bg1">
              <a:alpha val="46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" name="Oval 5"/>
          <p:cNvSpPr/>
          <p:nvPr/>
        </p:nvSpPr>
        <p:spPr>
          <a:xfrm rot="21240513">
            <a:off x="-2457521" y="9087363"/>
            <a:ext cx="13889081" cy="9758868"/>
          </a:xfrm>
          <a:prstGeom prst="ellipse">
            <a:avLst/>
          </a:prstGeom>
          <a:solidFill>
            <a:schemeClr val="bg1">
              <a:alpha val="46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" name="Oval 6"/>
          <p:cNvSpPr/>
          <p:nvPr/>
        </p:nvSpPr>
        <p:spPr>
          <a:xfrm rot="21013239">
            <a:off x="11645964" y="8197322"/>
            <a:ext cx="13584272" cy="8012848"/>
          </a:xfrm>
          <a:prstGeom prst="ellipse">
            <a:avLst/>
          </a:prstGeom>
          <a:solidFill>
            <a:schemeClr val="bg1">
              <a:alpha val="46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8657" y="3055432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25374" y="361747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Customer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049" y="11408657"/>
            <a:ext cx="42327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Finance &amp; accounting Context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58088" y="1171957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" y="26988"/>
            <a:ext cx="24323675" cy="136890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Freeform 2"/>
          <p:cNvSpPr/>
          <p:nvPr/>
        </p:nvSpPr>
        <p:spPr>
          <a:xfrm>
            <a:off x="-1973472" y="-589935"/>
            <a:ext cx="13064259" cy="10353367"/>
          </a:xfrm>
          <a:custGeom>
            <a:avLst/>
            <a:gdLst>
              <a:gd name="connsiteX0" fmla="*/ 12651304 w 13064259"/>
              <a:gd name="connsiteY0" fmla="*/ 9615948 h 10353367"/>
              <a:gd name="connsiteX1" fmla="*/ 12710298 w 13064259"/>
              <a:gd name="connsiteY1" fmla="*/ 9704438 h 10353367"/>
              <a:gd name="connsiteX2" fmla="*/ 12769291 w 13064259"/>
              <a:gd name="connsiteY2" fmla="*/ 9468464 h 10353367"/>
              <a:gd name="connsiteX3" fmla="*/ 12798788 w 13064259"/>
              <a:gd name="connsiteY3" fmla="*/ 9202993 h 10353367"/>
              <a:gd name="connsiteX4" fmla="*/ 12857782 w 13064259"/>
              <a:gd name="connsiteY4" fmla="*/ 9114503 h 10353367"/>
              <a:gd name="connsiteX5" fmla="*/ 12887278 w 13064259"/>
              <a:gd name="connsiteY5" fmla="*/ 9026012 h 10353367"/>
              <a:gd name="connsiteX6" fmla="*/ 12916775 w 13064259"/>
              <a:gd name="connsiteY6" fmla="*/ 8819535 h 10353367"/>
              <a:gd name="connsiteX7" fmla="*/ 12946272 w 13064259"/>
              <a:gd name="connsiteY7" fmla="*/ 8731045 h 10353367"/>
              <a:gd name="connsiteX8" fmla="*/ 12975769 w 13064259"/>
              <a:gd name="connsiteY8" fmla="*/ 8583561 h 10353367"/>
              <a:gd name="connsiteX9" fmla="*/ 13005266 w 13064259"/>
              <a:gd name="connsiteY9" fmla="*/ 8495070 h 10353367"/>
              <a:gd name="connsiteX10" fmla="*/ 13064259 w 13064259"/>
              <a:gd name="connsiteY10" fmla="*/ 8200103 h 10353367"/>
              <a:gd name="connsiteX11" fmla="*/ 13034762 w 13064259"/>
              <a:gd name="connsiteY11" fmla="*/ 7344696 h 10353367"/>
              <a:gd name="connsiteX12" fmla="*/ 13005266 w 13064259"/>
              <a:gd name="connsiteY12" fmla="*/ 7226709 h 10353367"/>
              <a:gd name="connsiteX13" fmla="*/ 12975769 w 13064259"/>
              <a:gd name="connsiteY13" fmla="*/ 6636774 h 10353367"/>
              <a:gd name="connsiteX14" fmla="*/ 12916775 w 13064259"/>
              <a:gd name="connsiteY14" fmla="*/ 6046838 h 10353367"/>
              <a:gd name="connsiteX15" fmla="*/ 12828285 w 13064259"/>
              <a:gd name="connsiteY15" fmla="*/ 5191432 h 10353367"/>
              <a:gd name="connsiteX16" fmla="*/ 12710298 w 13064259"/>
              <a:gd name="connsiteY16" fmla="*/ 4925961 h 10353367"/>
              <a:gd name="connsiteX17" fmla="*/ 12651304 w 13064259"/>
              <a:gd name="connsiteY17" fmla="*/ 4748980 h 10353367"/>
              <a:gd name="connsiteX18" fmla="*/ 12592311 w 13064259"/>
              <a:gd name="connsiteY18" fmla="*/ 4630993 h 10353367"/>
              <a:gd name="connsiteX19" fmla="*/ 12562814 w 13064259"/>
              <a:gd name="connsiteY19" fmla="*/ 4542503 h 10353367"/>
              <a:gd name="connsiteX20" fmla="*/ 12503820 w 13064259"/>
              <a:gd name="connsiteY20" fmla="*/ 4395019 h 10353367"/>
              <a:gd name="connsiteX21" fmla="*/ 12444827 w 13064259"/>
              <a:gd name="connsiteY21" fmla="*/ 4277032 h 10353367"/>
              <a:gd name="connsiteX22" fmla="*/ 12326840 w 13064259"/>
              <a:gd name="connsiteY22" fmla="*/ 3923070 h 10353367"/>
              <a:gd name="connsiteX23" fmla="*/ 12238349 w 13064259"/>
              <a:gd name="connsiteY23" fmla="*/ 3333135 h 10353367"/>
              <a:gd name="connsiteX24" fmla="*/ 12208853 w 13064259"/>
              <a:gd name="connsiteY24" fmla="*/ 3244645 h 10353367"/>
              <a:gd name="connsiteX25" fmla="*/ 12149859 w 13064259"/>
              <a:gd name="connsiteY25" fmla="*/ 3008670 h 10353367"/>
              <a:gd name="connsiteX26" fmla="*/ 12002375 w 13064259"/>
              <a:gd name="connsiteY26" fmla="*/ 2831690 h 10353367"/>
              <a:gd name="connsiteX27" fmla="*/ 11943382 w 13064259"/>
              <a:gd name="connsiteY27" fmla="*/ 2743200 h 10353367"/>
              <a:gd name="connsiteX28" fmla="*/ 11825395 w 13064259"/>
              <a:gd name="connsiteY28" fmla="*/ 2507225 h 10353367"/>
              <a:gd name="connsiteX29" fmla="*/ 11707407 w 13064259"/>
              <a:gd name="connsiteY29" fmla="*/ 2212258 h 10353367"/>
              <a:gd name="connsiteX30" fmla="*/ 11530427 w 13064259"/>
              <a:gd name="connsiteY30" fmla="*/ 1976283 h 10353367"/>
              <a:gd name="connsiteX31" fmla="*/ 11471433 w 13064259"/>
              <a:gd name="connsiteY31" fmla="*/ 1887793 h 10353367"/>
              <a:gd name="connsiteX32" fmla="*/ 11353446 w 13064259"/>
              <a:gd name="connsiteY32" fmla="*/ 1799303 h 10353367"/>
              <a:gd name="connsiteX33" fmla="*/ 11235459 w 13064259"/>
              <a:gd name="connsiteY33" fmla="*/ 1651819 h 10353367"/>
              <a:gd name="connsiteX34" fmla="*/ 11146969 w 13064259"/>
              <a:gd name="connsiteY34" fmla="*/ 1504335 h 10353367"/>
              <a:gd name="connsiteX35" fmla="*/ 11087975 w 13064259"/>
              <a:gd name="connsiteY35" fmla="*/ 1386348 h 10353367"/>
              <a:gd name="connsiteX36" fmla="*/ 11028982 w 13064259"/>
              <a:gd name="connsiteY36" fmla="*/ 1297858 h 10353367"/>
              <a:gd name="connsiteX37" fmla="*/ 10999485 w 13064259"/>
              <a:gd name="connsiteY37" fmla="*/ 1209367 h 10353367"/>
              <a:gd name="connsiteX38" fmla="*/ 10910995 w 13064259"/>
              <a:gd name="connsiteY38" fmla="*/ 1091380 h 10353367"/>
              <a:gd name="connsiteX39" fmla="*/ 10852001 w 13064259"/>
              <a:gd name="connsiteY39" fmla="*/ 973393 h 10353367"/>
              <a:gd name="connsiteX40" fmla="*/ 10763511 w 13064259"/>
              <a:gd name="connsiteY40" fmla="*/ 914400 h 10353367"/>
              <a:gd name="connsiteX41" fmla="*/ 10645524 w 13064259"/>
              <a:gd name="connsiteY41" fmla="*/ 796412 h 10353367"/>
              <a:gd name="connsiteX42" fmla="*/ 10557033 w 13064259"/>
              <a:gd name="connsiteY42" fmla="*/ 737419 h 10353367"/>
              <a:gd name="connsiteX43" fmla="*/ 10439046 w 13064259"/>
              <a:gd name="connsiteY43" fmla="*/ 619432 h 10353367"/>
              <a:gd name="connsiteX44" fmla="*/ 10203072 w 13064259"/>
              <a:gd name="connsiteY44" fmla="*/ 501445 h 10353367"/>
              <a:gd name="connsiteX45" fmla="*/ 10055588 w 13064259"/>
              <a:gd name="connsiteY45" fmla="*/ 383458 h 10353367"/>
              <a:gd name="connsiteX46" fmla="*/ 9819614 w 13064259"/>
              <a:gd name="connsiteY46" fmla="*/ 235974 h 10353367"/>
              <a:gd name="connsiteX47" fmla="*/ 9731124 w 13064259"/>
              <a:gd name="connsiteY47" fmla="*/ 147483 h 10353367"/>
              <a:gd name="connsiteX48" fmla="*/ 9613137 w 13064259"/>
              <a:gd name="connsiteY48" fmla="*/ 117987 h 10353367"/>
              <a:gd name="connsiteX49" fmla="*/ 9406659 w 13064259"/>
              <a:gd name="connsiteY49" fmla="*/ 58993 h 10353367"/>
              <a:gd name="connsiteX50" fmla="*/ 9229678 w 13064259"/>
              <a:gd name="connsiteY50" fmla="*/ 29496 h 10353367"/>
              <a:gd name="connsiteX51" fmla="*/ 7371382 w 13064259"/>
              <a:gd name="connsiteY51" fmla="*/ 147483 h 10353367"/>
              <a:gd name="connsiteX52" fmla="*/ 5424595 w 13064259"/>
              <a:gd name="connsiteY52" fmla="*/ 117987 h 10353367"/>
              <a:gd name="connsiteX53" fmla="*/ 5041137 w 13064259"/>
              <a:gd name="connsiteY53" fmla="*/ 58993 h 10353367"/>
              <a:gd name="connsiteX54" fmla="*/ 4362711 w 13064259"/>
              <a:gd name="connsiteY54" fmla="*/ 0 h 10353367"/>
              <a:gd name="connsiteX55" fmla="*/ 3448311 w 13064259"/>
              <a:gd name="connsiteY55" fmla="*/ 29496 h 10353367"/>
              <a:gd name="connsiteX56" fmla="*/ 3241833 w 13064259"/>
              <a:gd name="connsiteY56" fmla="*/ 88490 h 10353367"/>
              <a:gd name="connsiteX57" fmla="*/ 2858375 w 13064259"/>
              <a:gd name="connsiteY57" fmla="*/ 147483 h 10353367"/>
              <a:gd name="connsiteX58" fmla="*/ 2297937 w 13064259"/>
              <a:gd name="connsiteY58" fmla="*/ 383458 h 10353367"/>
              <a:gd name="connsiteX59" fmla="*/ 2061962 w 13064259"/>
              <a:gd name="connsiteY59" fmla="*/ 442451 h 10353367"/>
              <a:gd name="connsiteX60" fmla="*/ 1678504 w 13064259"/>
              <a:gd name="connsiteY60" fmla="*/ 560438 h 10353367"/>
              <a:gd name="connsiteX61" fmla="*/ 1147562 w 13064259"/>
              <a:gd name="connsiteY61" fmla="*/ 1238864 h 10353367"/>
              <a:gd name="connsiteX62" fmla="*/ 1088569 w 13064259"/>
              <a:gd name="connsiteY62" fmla="*/ 1327354 h 10353367"/>
              <a:gd name="connsiteX63" fmla="*/ 675614 w 13064259"/>
              <a:gd name="connsiteY63" fmla="*/ 2035277 h 10353367"/>
              <a:gd name="connsiteX64" fmla="*/ 439640 w 13064259"/>
              <a:gd name="connsiteY64" fmla="*/ 2507225 h 10353367"/>
              <a:gd name="connsiteX65" fmla="*/ 410143 w 13064259"/>
              <a:gd name="connsiteY65" fmla="*/ 2625212 h 10353367"/>
              <a:gd name="connsiteX66" fmla="*/ 262659 w 13064259"/>
              <a:gd name="connsiteY66" fmla="*/ 2920180 h 10353367"/>
              <a:gd name="connsiteX67" fmla="*/ 174169 w 13064259"/>
              <a:gd name="connsiteY67" fmla="*/ 3362632 h 10353367"/>
              <a:gd name="connsiteX68" fmla="*/ 115175 w 13064259"/>
              <a:gd name="connsiteY68" fmla="*/ 3569109 h 10353367"/>
              <a:gd name="connsiteX69" fmla="*/ 85678 w 13064259"/>
              <a:gd name="connsiteY69" fmla="*/ 3716593 h 10353367"/>
              <a:gd name="connsiteX70" fmla="*/ 26685 w 13064259"/>
              <a:gd name="connsiteY70" fmla="*/ 3923070 h 10353367"/>
              <a:gd name="connsiteX71" fmla="*/ 85678 w 13064259"/>
              <a:gd name="connsiteY71" fmla="*/ 5574890 h 10353367"/>
              <a:gd name="connsiteX72" fmla="*/ 144672 w 13064259"/>
              <a:gd name="connsiteY72" fmla="*/ 5751870 h 10353367"/>
              <a:gd name="connsiteX73" fmla="*/ 174169 w 13064259"/>
              <a:gd name="connsiteY73" fmla="*/ 5869858 h 10353367"/>
              <a:gd name="connsiteX74" fmla="*/ 233162 w 13064259"/>
              <a:gd name="connsiteY74" fmla="*/ 6017341 h 10353367"/>
              <a:gd name="connsiteX75" fmla="*/ 262659 w 13064259"/>
              <a:gd name="connsiteY75" fmla="*/ 6135329 h 10353367"/>
              <a:gd name="connsiteX76" fmla="*/ 351149 w 13064259"/>
              <a:gd name="connsiteY76" fmla="*/ 6194322 h 10353367"/>
              <a:gd name="connsiteX77" fmla="*/ 498633 w 13064259"/>
              <a:gd name="connsiteY77" fmla="*/ 6636774 h 10353367"/>
              <a:gd name="connsiteX78" fmla="*/ 587124 w 13064259"/>
              <a:gd name="connsiteY78" fmla="*/ 6843251 h 10353367"/>
              <a:gd name="connsiteX79" fmla="*/ 675614 w 13064259"/>
              <a:gd name="connsiteY79" fmla="*/ 7108722 h 10353367"/>
              <a:gd name="connsiteX80" fmla="*/ 852595 w 13064259"/>
              <a:gd name="connsiteY80" fmla="*/ 7433187 h 10353367"/>
              <a:gd name="connsiteX81" fmla="*/ 970582 w 13064259"/>
              <a:gd name="connsiteY81" fmla="*/ 7669161 h 10353367"/>
              <a:gd name="connsiteX82" fmla="*/ 1088569 w 13064259"/>
              <a:gd name="connsiteY82" fmla="*/ 7964129 h 10353367"/>
              <a:gd name="connsiteX83" fmla="*/ 1177059 w 13064259"/>
              <a:gd name="connsiteY83" fmla="*/ 8082116 h 10353367"/>
              <a:gd name="connsiteX84" fmla="*/ 1324543 w 13064259"/>
              <a:gd name="connsiteY84" fmla="*/ 8288593 h 10353367"/>
              <a:gd name="connsiteX85" fmla="*/ 1442530 w 13064259"/>
              <a:gd name="connsiteY85" fmla="*/ 8406580 h 10353367"/>
              <a:gd name="connsiteX86" fmla="*/ 1531020 w 13064259"/>
              <a:gd name="connsiteY86" fmla="*/ 8524567 h 10353367"/>
              <a:gd name="connsiteX87" fmla="*/ 1678504 w 13064259"/>
              <a:gd name="connsiteY87" fmla="*/ 8701548 h 10353367"/>
              <a:gd name="connsiteX88" fmla="*/ 1796491 w 13064259"/>
              <a:gd name="connsiteY88" fmla="*/ 8996516 h 10353367"/>
              <a:gd name="connsiteX89" fmla="*/ 1943975 w 13064259"/>
              <a:gd name="connsiteY89" fmla="*/ 9114503 h 10353367"/>
              <a:gd name="connsiteX90" fmla="*/ 2238943 w 13064259"/>
              <a:gd name="connsiteY90" fmla="*/ 9350477 h 10353367"/>
              <a:gd name="connsiteX91" fmla="*/ 2386427 w 13064259"/>
              <a:gd name="connsiteY91" fmla="*/ 9409470 h 10353367"/>
              <a:gd name="connsiteX92" fmla="*/ 2946866 w 13064259"/>
              <a:gd name="connsiteY92" fmla="*/ 9704438 h 10353367"/>
              <a:gd name="connsiteX93" fmla="*/ 3035356 w 13064259"/>
              <a:gd name="connsiteY93" fmla="*/ 9822425 h 10353367"/>
              <a:gd name="connsiteX94" fmla="*/ 3507304 w 13064259"/>
              <a:gd name="connsiteY94" fmla="*/ 9940412 h 10353367"/>
              <a:gd name="connsiteX95" fmla="*/ 3772775 w 13064259"/>
              <a:gd name="connsiteY95" fmla="*/ 10087896 h 10353367"/>
              <a:gd name="connsiteX96" fmla="*/ 3861266 w 13064259"/>
              <a:gd name="connsiteY96" fmla="*/ 10117393 h 10353367"/>
              <a:gd name="connsiteX97" fmla="*/ 3949756 w 13064259"/>
              <a:gd name="connsiteY97" fmla="*/ 10176387 h 10353367"/>
              <a:gd name="connsiteX98" fmla="*/ 4362711 w 13064259"/>
              <a:gd name="connsiteY98" fmla="*/ 10294374 h 10353367"/>
              <a:gd name="connsiteX99" fmla="*/ 5041137 w 13064259"/>
              <a:gd name="connsiteY99" fmla="*/ 10353367 h 10353367"/>
              <a:gd name="connsiteX100" fmla="*/ 8403769 w 13064259"/>
              <a:gd name="connsiteY100" fmla="*/ 10323870 h 10353367"/>
              <a:gd name="connsiteX101" fmla="*/ 8610246 w 13064259"/>
              <a:gd name="connsiteY101" fmla="*/ 10294374 h 10353367"/>
              <a:gd name="connsiteX102" fmla="*/ 9200182 w 13064259"/>
              <a:gd name="connsiteY102" fmla="*/ 10176387 h 10353367"/>
              <a:gd name="connsiteX103" fmla="*/ 9701627 w 13064259"/>
              <a:gd name="connsiteY103" fmla="*/ 10087896 h 10353367"/>
              <a:gd name="connsiteX104" fmla="*/ 9819614 w 13064259"/>
              <a:gd name="connsiteY104" fmla="*/ 10058400 h 10353367"/>
              <a:gd name="connsiteX105" fmla="*/ 9996595 w 13064259"/>
              <a:gd name="connsiteY105" fmla="*/ 10028903 h 10353367"/>
              <a:gd name="connsiteX106" fmla="*/ 10586530 w 13064259"/>
              <a:gd name="connsiteY106" fmla="*/ 9910916 h 10353367"/>
              <a:gd name="connsiteX107" fmla="*/ 10763511 w 13064259"/>
              <a:gd name="connsiteY107" fmla="*/ 9881419 h 10353367"/>
              <a:gd name="connsiteX108" fmla="*/ 10969988 w 13064259"/>
              <a:gd name="connsiteY108" fmla="*/ 9851922 h 10353367"/>
              <a:gd name="connsiteX109" fmla="*/ 11117472 w 13064259"/>
              <a:gd name="connsiteY109" fmla="*/ 9822425 h 10353367"/>
              <a:gd name="connsiteX110" fmla="*/ 11412440 w 13064259"/>
              <a:gd name="connsiteY110" fmla="*/ 9792929 h 10353367"/>
              <a:gd name="connsiteX111" fmla="*/ 11589420 w 13064259"/>
              <a:gd name="connsiteY111" fmla="*/ 9704438 h 10353367"/>
              <a:gd name="connsiteX112" fmla="*/ 11825395 w 13064259"/>
              <a:gd name="connsiteY112" fmla="*/ 9645445 h 10353367"/>
              <a:gd name="connsiteX113" fmla="*/ 11913885 w 13064259"/>
              <a:gd name="connsiteY113" fmla="*/ 9615948 h 10353367"/>
              <a:gd name="connsiteX114" fmla="*/ 12326840 w 13064259"/>
              <a:gd name="connsiteY114" fmla="*/ 9409470 h 10353367"/>
              <a:gd name="connsiteX115" fmla="*/ 12621807 w 13064259"/>
              <a:gd name="connsiteY115" fmla="*/ 9320980 h 10353367"/>
              <a:gd name="connsiteX116" fmla="*/ 12769291 w 13064259"/>
              <a:gd name="connsiteY116" fmla="*/ 9261987 h 10353367"/>
              <a:gd name="connsiteX117" fmla="*/ 12887278 w 13064259"/>
              <a:gd name="connsiteY117" fmla="*/ 9232490 h 1035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3064259" h="10353367">
                <a:moveTo>
                  <a:pt x="12651304" y="9615948"/>
                </a:moveTo>
                <a:cubicBezTo>
                  <a:pt x="12670969" y="9645445"/>
                  <a:pt x="12688152" y="9732120"/>
                  <a:pt x="12710298" y="9704438"/>
                </a:cubicBezTo>
                <a:cubicBezTo>
                  <a:pt x="12760947" y="9641126"/>
                  <a:pt x="12769291" y="9468464"/>
                  <a:pt x="12769291" y="9468464"/>
                </a:cubicBezTo>
                <a:cubicBezTo>
                  <a:pt x="12779123" y="9379974"/>
                  <a:pt x="12777194" y="9289369"/>
                  <a:pt x="12798788" y="9202993"/>
                </a:cubicBezTo>
                <a:cubicBezTo>
                  <a:pt x="12807386" y="9168601"/>
                  <a:pt x="12841928" y="9146211"/>
                  <a:pt x="12857782" y="9114503"/>
                </a:cubicBezTo>
                <a:cubicBezTo>
                  <a:pt x="12871687" y="9086693"/>
                  <a:pt x="12877446" y="9055509"/>
                  <a:pt x="12887278" y="9026012"/>
                </a:cubicBezTo>
                <a:cubicBezTo>
                  <a:pt x="12897110" y="8957186"/>
                  <a:pt x="12903140" y="8887709"/>
                  <a:pt x="12916775" y="8819535"/>
                </a:cubicBezTo>
                <a:cubicBezTo>
                  <a:pt x="12922873" y="8789047"/>
                  <a:pt x="12938731" y="8761209"/>
                  <a:pt x="12946272" y="8731045"/>
                </a:cubicBezTo>
                <a:cubicBezTo>
                  <a:pt x="12958432" y="8682407"/>
                  <a:pt x="12963609" y="8632199"/>
                  <a:pt x="12975769" y="8583561"/>
                </a:cubicBezTo>
                <a:cubicBezTo>
                  <a:pt x="12983310" y="8553397"/>
                  <a:pt x="12998275" y="8525366"/>
                  <a:pt x="13005266" y="8495070"/>
                </a:cubicBezTo>
                <a:cubicBezTo>
                  <a:pt x="13027812" y="8397368"/>
                  <a:pt x="13044595" y="8298425"/>
                  <a:pt x="13064259" y="8200103"/>
                </a:cubicBezTo>
                <a:cubicBezTo>
                  <a:pt x="13054427" y="7914967"/>
                  <a:pt x="13052021" y="7629479"/>
                  <a:pt x="13034762" y="7344696"/>
                </a:cubicBezTo>
                <a:cubicBezTo>
                  <a:pt x="13032310" y="7304231"/>
                  <a:pt x="13008633" y="7267108"/>
                  <a:pt x="13005266" y="7226709"/>
                </a:cubicBezTo>
                <a:cubicBezTo>
                  <a:pt x="12988915" y="7030498"/>
                  <a:pt x="12988051" y="6833281"/>
                  <a:pt x="12975769" y="6636774"/>
                </a:cubicBezTo>
                <a:cubicBezTo>
                  <a:pt x="12928959" y="5887817"/>
                  <a:pt x="12968142" y="6611866"/>
                  <a:pt x="12916775" y="6046838"/>
                </a:cubicBezTo>
                <a:cubicBezTo>
                  <a:pt x="12886476" y="5713554"/>
                  <a:pt x="12894952" y="5524766"/>
                  <a:pt x="12828285" y="5191432"/>
                </a:cubicBezTo>
                <a:cubicBezTo>
                  <a:pt x="12808376" y="5091887"/>
                  <a:pt x="12746950" y="5017592"/>
                  <a:pt x="12710298" y="4925961"/>
                </a:cubicBezTo>
                <a:cubicBezTo>
                  <a:pt x="12687203" y="4868224"/>
                  <a:pt x="12674399" y="4806717"/>
                  <a:pt x="12651304" y="4748980"/>
                </a:cubicBezTo>
                <a:cubicBezTo>
                  <a:pt x="12634974" y="4708154"/>
                  <a:pt x="12609632" y="4671409"/>
                  <a:pt x="12592311" y="4630993"/>
                </a:cubicBezTo>
                <a:cubicBezTo>
                  <a:pt x="12580063" y="4602415"/>
                  <a:pt x="12573731" y="4571616"/>
                  <a:pt x="12562814" y="4542503"/>
                </a:cubicBezTo>
                <a:cubicBezTo>
                  <a:pt x="12544222" y="4492926"/>
                  <a:pt x="12525324" y="4443404"/>
                  <a:pt x="12503820" y="4395019"/>
                </a:cubicBezTo>
                <a:cubicBezTo>
                  <a:pt x="12485962" y="4354838"/>
                  <a:pt x="12458732" y="4318747"/>
                  <a:pt x="12444827" y="4277032"/>
                </a:cubicBezTo>
                <a:cubicBezTo>
                  <a:pt x="12305510" y="3859080"/>
                  <a:pt x="12459870" y="4189134"/>
                  <a:pt x="12326840" y="3923070"/>
                </a:cubicBezTo>
                <a:cubicBezTo>
                  <a:pt x="12298417" y="3695687"/>
                  <a:pt x="12286367" y="3573227"/>
                  <a:pt x="12238349" y="3333135"/>
                </a:cubicBezTo>
                <a:cubicBezTo>
                  <a:pt x="12232251" y="3302647"/>
                  <a:pt x="12217034" y="3274642"/>
                  <a:pt x="12208853" y="3244645"/>
                </a:cubicBezTo>
                <a:cubicBezTo>
                  <a:pt x="12187520" y="3166423"/>
                  <a:pt x="12194833" y="3076132"/>
                  <a:pt x="12149859" y="3008670"/>
                </a:cubicBezTo>
                <a:cubicBezTo>
                  <a:pt x="12003391" y="2788967"/>
                  <a:pt x="12191638" y="3058804"/>
                  <a:pt x="12002375" y="2831690"/>
                </a:cubicBezTo>
                <a:cubicBezTo>
                  <a:pt x="11979680" y="2804456"/>
                  <a:pt x="11963046" y="2772697"/>
                  <a:pt x="11943382" y="2743200"/>
                </a:cubicBezTo>
                <a:cubicBezTo>
                  <a:pt x="11865080" y="2351690"/>
                  <a:pt x="11983137" y="2800174"/>
                  <a:pt x="11825395" y="2507225"/>
                </a:cubicBezTo>
                <a:cubicBezTo>
                  <a:pt x="11775189" y="2413986"/>
                  <a:pt x="11770945" y="2296975"/>
                  <a:pt x="11707407" y="2212258"/>
                </a:cubicBezTo>
                <a:cubicBezTo>
                  <a:pt x="11648414" y="2133600"/>
                  <a:pt x="11584967" y="2058092"/>
                  <a:pt x="11530427" y="1976283"/>
                </a:cubicBezTo>
                <a:cubicBezTo>
                  <a:pt x="11510762" y="1946786"/>
                  <a:pt x="11496501" y="1912860"/>
                  <a:pt x="11471433" y="1887793"/>
                </a:cubicBezTo>
                <a:cubicBezTo>
                  <a:pt x="11436671" y="1853031"/>
                  <a:pt x="11392775" y="1828800"/>
                  <a:pt x="11353446" y="1799303"/>
                </a:cubicBezTo>
                <a:cubicBezTo>
                  <a:pt x="11285383" y="1595114"/>
                  <a:pt x="11381009" y="1821628"/>
                  <a:pt x="11235459" y="1651819"/>
                </a:cubicBezTo>
                <a:cubicBezTo>
                  <a:pt x="11198148" y="1608290"/>
                  <a:pt x="11174812" y="1554452"/>
                  <a:pt x="11146969" y="1504335"/>
                </a:cubicBezTo>
                <a:cubicBezTo>
                  <a:pt x="11125615" y="1465897"/>
                  <a:pt x="11109791" y="1424526"/>
                  <a:pt x="11087975" y="1386348"/>
                </a:cubicBezTo>
                <a:cubicBezTo>
                  <a:pt x="11070387" y="1355568"/>
                  <a:pt x="11044836" y="1329566"/>
                  <a:pt x="11028982" y="1297858"/>
                </a:cubicBezTo>
                <a:cubicBezTo>
                  <a:pt x="11015077" y="1270048"/>
                  <a:pt x="11014911" y="1236363"/>
                  <a:pt x="10999485" y="1209367"/>
                </a:cubicBezTo>
                <a:cubicBezTo>
                  <a:pt x="10975094" y="1166683"/>
                  <a:pt x="10937050" y="1133069"/>
                  <a:pt x="10910995" y="1091380"/>
                </a:cubicBezTo>
                <a:cubicBezTo>
                  <a:pt x="10887690" y="1054092"/>
                  <a:pt x="10880151" y="1007173"/>
                  <a:pt x="10852001" y="973393"/>
                </a:cubicBezTo>
                <a:cubicBezTo>
                  <a:pt x="10829306" y="946159"/>
                  <a:pt x="10790427" y="937471"/>
                  <a:pt x="10763511" y="914400"/>
                </a:cubicBezTo>
                <a:cubicBezTo>
                  <a:pt x="10721281" y="878203"/>
                  <a:pt x="10687754" y="832609"/>
                  <a:pt x="10645524" y="796412"/>
                </a:cubicBezTo>
                <a:cubicBezTo>
                  <a:pt x="10618608" y="773341"/>
                  <a:pt x="10583949" y="760490"/>
                  <a:pt x="10557033" y="737419"/>
                </a:cubicBezTo>
                <a:cubicBezTo>
                  <a:pt x="10514803" y="701222"/>
                  <a:pt x="10485324" y="650284"/>
                  <a:pt x="10439046" y="619432"/>
                </a:cubicBezTo>
                <a:cubicBezTo>
                  <a:pt x="10365874" y="570650"/>
                  <a:pt x="10277969" y="547535"/>
                  <a:pt x="10203072" y="501445"/>
                </a:cubicBezTo>
                <a:cubicBezTo>
                  <a:pt x="10149454" y="468449"/>
                  <a:pt x="10107972" y="418380"/>
                  <a:pt x="10055588" y="383458"/>
                </a:cubicBezTo>
                <a:cubicBezTo>
                  <a:pt x="9828983" y="232388"/>
                  <a:pt x="10045055" y="429210"/>
                  <a:pt x="9819614" y="235974"/>
                </a:cubicBezTo>
                <a:cubicBezTo>
                  <a:pt x="9787942" y="208826"/>
                  <a:pt x="9767343" y="168179"/>
                  <a:pt x="9731124" y="147483"/>
                </a:cubicBezTo>
                <a:cubicBezTo>
                  <a:pt x="9695926" y="127370"/>
                  <a:pt x="9652117" y="129124"/>
                  <a:pt x="9613137" y="117987"/>
                </a:cubicBezTo>
                <a:cubicBezTo>
                  <a:pt x="9481938" y="80502"/>
                  <a:pt x="9560351" y="89732"/>
                  <a:pt x="9406659" y="58993"/>
                </a:cubicBezTo>
                <a:cubicBezTo>
                  <a:pt x="9348013" y="47264"/>
                  <a:pt x="9288672" y="39328"/>
                  <a:pt x="9229678" y="29496"/>
                </a:cubicBezTo>
                <a:cubicBezTo>
                  <a:pt x="7448882" y="120046"/>
                  <a:pt x="8052879" y="-22887"/>
                  <a:pt x="7371382" y="147483"/>
                </a:cubicBezTo>
                <a:lnTo>
                  <a:pt x="5424595" y="117987"/>
                </a:lnTo>
                <a:cubicBezTo>
                  <a:pt x="5358657" y="116181"/>
                  <a:pt x="5114869" y="68824"/>
                  <a:pt x="5041137" y="58993"/>
                </a:cubicBezTo>
                <a:cubicBezTo>
                  <a:pt x="4783036" y="24579"/>
                  <a:pt x="4640458" y="19839"/>
                  <a:pt x="4362711" y="0"/>
                </a:cubicBezTo>
                <a:cubicBezTo>
                  <a:pt x="4057911" y="9832"/>
                  <a:pt x="3752324" y="5495"/>
                  <a:pt x="3448311" y="29496"/>
                </a:cubicBezTo>
                <a:cubicBezTo>
                  <a:pt x="3376953" y="35130"/>
                  <a:pt x="3311276" y="71129"/>
                  <a:pt x="3241833" y="88490"/>
                </a:cubicBezTo>
                <a:cubicBezTo>
                  <a:pt x="3106701" y="122273"/>
                  <a:pt x="3001664" y="129572"/>
                  <a:pt x="2858375" y="147483"/>
                </a:cubicBezTo>
                <a:cubicBezTo>
                  <a:pt x="2671562" y="226141"/>
                  <a:pt x="2488016" y="313058"/>
                  <a:pt x="2297937" y="383458"/>
                </a:cubicBezTo>
                <a:cubicBezTo>
                  <a:pt x="2221905" y="411618"/>
                  <a:pt x="2139747" y="419573"/>
                  <a:pt x="2061962" y="442451"/>
                </a:cubicBezTo>
                <a:cubicBezTo>
                  <a:pt x="1487838" y="611310"/>
                  <a:pt x="2004413" y="478960"/>
                  <a:pt x="1678504" y="560438"/>
                </a:cubicBezTo>
                <a:cubicBezTo>
                  <a:pt x="1501523" y="786580"/>
                  <a:pt x="1306851" y="999930"/>
                  <a:pt x="1147562" y="1238864"/>
                </a:cubicBezTo>
                <a:cubicBezTo>
                  <a:pt x="1127898" y="1268361"/>
                  <a:pt x="1106642" y="1296856"/>
                  <a:pt x="1088569" y="1327354"/>
                </a:cubicBezTo>
                <a:cubicBezTo>
                  <a:pt x="949297" y="1562376"/>
                  <a:pt x="807269" y="1795905"/>
                  <a:pt x="675614" y="2035277"/>
                </a:cubicBezTo>
                <a:cubicBezTo>
                  <a:pt x="590852" y="2189390"/>
                  <a:pt x="482299" y="2336592"/>
                  <a:pt x="439640" y="2507225"/>
                </a:cubicBezTo>
                <a:cubicBezTo>
                  <a:pt x="429808" y="2546554"/>
                  <a:pt x="426112" y="2587950"/>
                  <a:pt x="410143" y="2625212"/>
                </a:cubicBezTo>
                <a:cubicBezTo>
                  <a:pt x="366840" y="2726252"/>
                  <a:pt x="262659" y="2920180"/>
                  <a:pt x="262659" y="2920180"/>
                </a:cubicBezTo>
                <a:cubicBezTo>
                  <a:pt x="233162" y="3067664"/>
                  <a:pt x="215489" y="3218014"/>
                  <a:pt x="174169" y="3362632"/>
                </a:cubicBezTo>
                <a:cubicBezTo>
                  <a:pt x="154504" y="3431458"/>
                  <a:pt x="132536" y="3499666"/>
                  <a:pt x="115175" y="3569109"/>
                </a:cubicBezTo>
                <a:cubicBezTo>
                  <a:pt x="103015" y="3617747"/>
                  <a:pt x="96554" y="3667652"/>
                  <a:pt x="85678" y="3716593"/>
                </a:cubicBezTo>
                <a:cubicBezTo>
                  <a:pt x="60985" y="3827714"/>
                  <a:pt x="59535" y="3824522"/>
                  <a:pt x="26685" y="3923070"/>
                </a:cubicBezTo>
                <a:cubicBezTo>
                  <a:pt x="30430" y="4117791"/>
                  <a:pt x="-65738" y="5070170"/>
                  <a:pt x="85678" y="5574890"/>
                </a:cubicBezTo>
                <a:cubicBezTo>
                  <a:pt x="103547" y="5634452"/>
                  <a:pt x="126803" y="5692308"/>
                  <a:pt x="144672" y="5751870"/>
                </a:cubicBezTo>
                <a:cubicBezTo>
                  <a:pt x="156321" y="5790700"/>
                  <a:pt x="161349" y="5831399"/>
                  <a:pt x="174169" y="5869858"/>
                </a:cubicBezTo>
                <a:cubicBezTo>
                  <a:pt x="190913" y="5920089"/>
                  <a:pt x="216418" y="5967110"/>
                  <a:pt x="233162" y="6017341"/>
                </a:cubicBezTo>
                <a:cubicBezTo>
                  <a:pt x="245982" y="6055800"/>
                  <a:pt x="240172" y="6101598"/>
                  <a:pt x="262659" y="6135329"/>
                </a:cubicBezTo>
                <a:cubicBezTo>
                  <a:pt x="282323" y="6164826"/>
                  <a:pt x="321652" y="6174658"/>
                  <a:pt x="351149" y="6194322"/>
                </a:cubicBezTo>
                <a:cubicBezTo>
                  <a:pt x="578466" y="6724726"/>
                  <a:pt x="305744" y="6058108"/>
                  <a:pt x="498633" y="6636774"/>
                </a:cubicBezTo>
                <a:cubicBezTo>
                  <a:pt x="522312" y="6707812"/>
                  <a:pt x="561534" y="6772879"/>
                  <a:pt x="587124" y="6843251"/>
                </a:cubicBezTo>
                <a:cubicBezTo>
                  <a:pt x="706969" y="7172825"/>
                  <a:pt x="500331" y="6714335"/>
                  <a:pt x="675614" y="7108722"/>
                </a:cubicBezTo>
                <a:cubicBezTo>
                  <a:pt x="732950" y="7237728"/>
                  <a:pt x="779688" y="7296487"/>
                  <a:pt x="852595" y="7433187"/>
                </a:cubicBezTo>
                <a:cubicBezTo>
                  <a:pt x="893980" y="7510783"/>
                  <a:pt x="931253" y="7590503"/>
                  <a:pt x="970582" y="7669161"/>
                </a:cubicBezTo>
                <a:cubicBezTo>
                  <a:pt x="1006713" y="7813690"/>
                  <a:pt x="997179" y="7811812"/>
                  <a:pt x="1088569" y="7964129"/>
                </a:cubicBezTo>
                <a:cubicBezTo>
                  <a:pt x="1113862" y="8006284"/>
                  <a:pt x="1148485" y="8042112"/>
                  <a:pt x="1177059" y="8082116"/>
                </a:cubicBezTo>
                <a:cubicBezTo>
                  <a:pt x="1238235" y="8167762"/>
                  <a:pt x="1249573" y="8202913"/>
                  <a:pt x="1324543" y="8288593"/>
                </a:cubicBezTo>
                <a:cubicBezTo>
                  <a:pt x="1361169" y="8330451"/>
                  <a:pt x="1405904" y="8364722"/>
                  <a:pt x="1442530" y="8406580"/>
                </a:cubicBezTo>
                <a:cubicBezTo>
                  <a:pt x="1474903" y="8443578"/>
                  <a:pt x="1500309" y="8486179"/>
                  <a:pt x="1531020" y="8524567"/>
                </a:cubicBezTo>
                <a:cubicBezTo>
                  <a:pt x="1578992" y="8584532"/>
                  <a:pt x="1629343" y="8642554"/>
                  <a:pt x="1678504" y="8701548"/>
                </a:cubicBezTo>
                <a:cubicBezTo>
                  <a:pt x="1717833" y="8799871"/>
                  <a:pt x="1713799" y="8930363"/>
                  <a:pt x="1796491" y="8996516"/>
                </a:cubicBezTo>
                <a:cubicBezTo>
                  <a:pt x="1845652" y="9035845"/>
                  <a:pt x="1896920" y="9072677"/>
                  <a:pt x="1943975" y="9114503"/>
                </a:cubicBezTo>
                <a:cubicBezTo>
                  <a:pt x="2104676" y="9257348"/>
                  <a:pt x="2025144" y="9233860"/>
                  <a:pt x="2238943" y="9350477"/>
                </a:cubicBezTo>
                <a:cubicBezTo>
                  <a:pt x="2285426" y="9375831"/>
                  <a:pt x="2338518" y="9386925"/>
                  <a:pt x="2386427" y="9409470"/>
                </a:cubicBezTo>
                <a:cubicBezTo>
                  <a:pt x="2687362" y="9551086"/>
                  <a:pt x="2700326" y="9563559"/>
                  <a:pt x="2946866" y="9704438"/>
                </a:cubicBezTo>
                <a:cubicBezTo>
                  <a:pt x="2976363" y="9743767"/>
                  <a:pt x="2990047" y="9803348"/>
                  <a:pt x="3035356" y="9822425"/>
                </a:cubicBezTo>
                <a:cubicBezTo>
                  <a:pt x="3184806" y="9885351"/>
                  <a:pt x="3507304" y="9940412"/>
                  <a:pt x="3507304" y="9940412"/>
                </a:cubicBezTo>
                <a:cubicBezTo>
                  <a:pt x="3600541" y="9996355"/>
                  <a:pt x="3674032" y="10045578"/>
                  <a:pt x="3772775" y="10087896"/>
                </a:cubicBezTo>
                <a:cubicBezTo>
                  <a:pt x="3801354" y="10100144"/>
                  <a:pt x="3831769" y="10107561"/>
                  <a:pt x="3861266" y="10117393"/>
                </a:cubicBezTo>
                <a:cubicBezTo>
                  <a:pt x="3890763" y="10137058"/>
                  <a:pt x="3917361" y="10161989"/>
                  <a:pt x="3949756" y="10176387"/>
                </a:cubicBezTo>
                <a:cubicBezTo>
                  <a:pt x="4027052" y="10210741"/>
                  <a:pt x="4296671" y="10285853"/>
                  <a:pt x="4362711" y="10294374"/>
                </a:cubicBezTo>
                <a:cubicBezTo>
                  <a:pt x="4587840" y="10323423"/>
                  <a:pt x="5041137" y="10353367"/>
                  <a:pt x="5041137" y="10353367"/>
                </a:cubicBezTo>
                <a:lnTo>
                  <a:pt x="8403769" y="10323870"/>
                </a:lnTo>
                <a:cubicBezTo>
                  <a:pt x="8473284" y="10322721"/>
                  <a:pt x="8541884" y="10307034"/>
                  <a:pt x="8610246" y="10294374"/>
                </a:cubicBezTo>
                <a:cubicBezTo>
                  <a:pt x="8807433" y="10257858"/>
                  <a:pt x="9003801" y="10217018"/>
                  <a:pt x="9200182" y="10176387"/>
                </a:cubicBezTo>
                <a:cubicBezTo>
                  <a:pt x="10059632" y="9998569"/>
                  <a:pt x="8923954" y="10217507"/>
                  <a:pt x="9701627" y="10087896"/>
                </a:cubicBezTo>
                <a:cubicBezTo>
                  <a:pt x="9741615" y="10081231"/>
                  <a:pt x="9779862" y="10066350"/>
                  <a:pt x="9819614" y="10058400"/>
                </a:cubicBezTo>
                <a:cubicBezTo>
                  <a:pt x="9878260" y="10046671"/>
                  <a:pt x="9937601" y="10038735"/>
                  <a:pt x="9996595" y="10028903"/>
                </a:cubicBezTo>
                <a:cubicBezTo>
                  <a:pt x="10409533" y="9891256"/>
                  <a:pt x="10117432" y="9966104"/>
                  <a:pt x="10586530" y="9910916"/>
                </a:cubicBezTo>
                <a:cubicBezTo>
                  <a:pt x="10645928" y="9903928"/>
                  <a:pt x="10704399" y="9890513"/>
                  <a:pt x="10763511" y="9881419"/>
                </a:cubicBezTo>
                <a:cubicBezTo>
                  <a:pt x="10832227" y="9870847"/>
                  <a:pt x="10901410" y="9863352"/>
                  <a:pt x="10969988" y="9851922"/>
                </a:cubicBezTo>
                <a:cubicBezTo>
                  <a:pt x="11019441" y="9843680"/>
                  <a:pt x="11067777" y="9829051"/>
                  <a:pt x="11117472" y="9822425"/>
                </a:cubicBezTo>
                <a:cubicBezTo>
                  <a:pt x="11215418" y="9809366"/>
                  <a:pt x="11314117" y="9802761"/>
                  <a:pt x="11412440" y="9792929"/>
                </a:cubicBezTo>
                <a:cubicBezTo>
                  <a:pt x="11505377" y="9730970"/>
                  <a:pt x="11486088" y="9732619"/>
                  <a:pt x="11589420" y="9704438"/>
                </a:cubicBezTo>
                <a:cubicBezTo>
                  <a:pt x="11667642" y="9683105"/>
                  <a:pt x="11747173" y="9666778"/>
                  <a:pt x="11825395" y="9645445"/>
                </a:cubicBezTo>
                <a:cubicBezTo>
                  <a:pt x="11855392" y="9637264"/>
                  <a:pt x="11886589" y="9630837"/>
                  <a:pt x="11913885" y="9615948"/>
                </a:cubicBezTo>
                <a:cubicBezTo>
                  <a:pt x="12256551" y="9429039"/>
                  <a:pt x="12025687" y="9502132"/>
                  <a:pt x="12326840" y="9409470"/>
                </a:cubicBezTo>
                <a:cubicBezTo>
                  <a:pt x="12417537" y="9381563"/>
                  <a:pt x="12528688" y="9355900"/>
                  <a:pt x="12621807" y="9320980"/>
                </a:cubicBezTo>
                <a:cubicBezTo>
                  <a:pt x="12671384" y="9302389"/>
                  <a:pt x="12719060" y="9278731"/>
                  <a:pt x="12769291" y="9261987"/>
                </a:cubicBezTo>
                <a:cubicBezTo>
                  <a:pt x="12807750" y="9249167"/>
                  <a:pt x="12887278" y="9232490"/>
                  <a:pt x="12887278" y="923249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 rot="1305245">
            <a:off x="-2192840" y="-968467"/>
            <a:ext cx="13914342" cy="9457289"/>
          </a:xfrm>
          <a:prstGeom prst="ellipse">
            <a:avLst/>
          </a:prstGeom>
          <a:solidFill>
            <a:schemeClr val="bg1">
              <a:lumMod val="85000"/>
              <a:alpha val="17000"/>
            </a:schemeClr>
          </a:solidFill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" name="Oval 4"/>
          <p:cNvSpPr/>
          <p:nvPr/>
        </p:nvSpPr>
        <p:spPr>
          <a:xfrm rot="20591558">
            <a:off x="12645585" y="-1819536"/>
            <a:ext cx="12478622" cy="8012848"/>
          </a:xfrm>
          <a:prstGeom prst="ellipse">
            <a:avLst/>
          </a:prstGeom>
          <a:solidFill>
            <a:schemeClr val="bg1">
              <a:lumMod val="85000"/>
              <a:alpha val="19000"/>
            </a:schemeClr>
          </a:solidFill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6" name="Oval 5"/>
          <p:cNvSpPr/>
          <p:nvPr/>
        </p:nvSpPr>
        <p:spPr>
          <a:xfrm rot="21240513">
            <a:off x="-2457521" y="9087363"/>
            <a:ext cx="13889081" cy="9758868"/>
          </a:xfrm>
          <a:prstGeom prst="ellipse">
            <a:avLst/>
          </a:prstGeom>
          <a:solidFill>
            <a:schemeClr val="bg1">
              <a:lumMod val="85000"/>
              <a:alpha val="19000"/>
            </a:schemeClr>
          </a:solidFill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7" name="Oval 6"/>
          <p:cNvSpPr/>
          <p:nvPr/>
        </p:nvSpPr>
        <p:spPr>
          <a:xfrm rot="21013239">
            <a:off x="11645964" y="8197322"/>
            <a:ext cx="13584272" cy="8012848"/>
          </a:xfrm>
          <a:prstGeom prst="ellipse">
            <a:avLst/>
          </a:prstGeom>
          <a:solidFill>
            <a:schemeClr val="bg1">
              <a:lumMod val="85000"/>
              <a:alpha val="13000"/>
            </a:schemeClr>
          </a:solidFill>
          <a:ln w="762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8657" y="3055432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25374" y="361747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Customer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049" y="11408657"/>
            <a:ext cx="42327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Finance &amp; accounting Context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58088" y="11719576"/>
            <a:ext cx="395256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Shipping context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1326813" y="5605463"/>
            <a:ext cx="2805112" cy="304800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0810875" y="7113588"/>
            <a:ext cx="2703513" cy="27114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61500" y="7102475"/>
            <a:ext cx="1162050" cy="3252788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0860088" y="5942013"/>
            <a:ext cx="4202112" cy="5475287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524157" y="6973471"/>
            <a:ext cx="241091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 Map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125" y="1719263"/>
            <a:ext cx="22901275" cy="11572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63" name="Group 29"/>
          <p:cNvGrpSpPr>
            <a:grpSpLocks/>
          </p:cNvGrpSpPr>
          <p:nvPr/>
        </p:nvGrpSpPr>
        <p:grpSpPr bwMode="auto">
          <a:xfrm>
            <a:off x="606425" y="228600"/>
            <a:ext cx="8094663" cy="1857375"/>
            <a:chOff x="606425" y="-70043"/>
            <a:chExt cx="11358563" cy="3251590"/>
          </a:xfrm>
        </p:grpSpPr>
        <p:sp>
          <p:nvSpPr>
            <p:cNvPr id="33" name="Radiance"/>
            <p:cNvSpPr txBox="1">
              <a:spLocks noChangeArrowheads="1"/>
            </p:cNvSpPr>
            <p:nvPr/>
          </p:nvSpPr>
          <p:spPr bwMode="auto">
            <a:xfrm>
              <a:off x="606425" y="-70043"/>
              <a:ext cx="11358563" cy="3251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Aggregates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34" name="Фигура"/>
            <p:cNvSpPr/>
            <p:nvPr/>
          </p:nvSpPr>
          <p:spPr>
            <a:xfrm>
              <a:off x="873738" y="1819770"/>
              <a:ext cx="1320971" cy="45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586" y="2173581"/>
            <a:ext cx="7583683" cy="735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" y="1775374"/>
            <a:ext cx="8100591" cy="8150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966" name="TextBox 6"/>
          <p:cNvSpPr txBox="1">
            <a:spLocks noChangeArrowheads="1"/>
          </p:cNvSpPr>
          <p:nvPr/>
        </p:nvSpPr>
        <p:spPr bwMode="auto">
          <a:xfrm>
            <a:off x="3652838" y="10993438"/>
            <a:ext cx="5054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solidFill>
                  <a:schemeClr val="bg1">
                    <a:lumMod val="95000"/>
                  </a:schemeClr>
                </a:solidFill>
              </a:rPr>
              <a:t>Single transaction</a:t>
            </a:r>
          </a:p>
        </p:txBody>
      </p:sp>
      <p:sp>
        <p:nvSpPr>
          <p:cNvPr id="46" name="TextBox 45"/>
          <p:cNvSpPr txBox="1"/>
          <p:nvPr/>
        </p:nvSpPr>
        <p:spPr>
          <a:xfrm rot="19942469">
            <a:off x="5772150" y="1546225"/>
            <a:ext cx="3149600" cy="6461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+mj-lt"/>
              </a:rPr>
              <a:t>Global identity</a:t>
            </a:r>
          </a:p>
        </p:txBody>
      </p:sp>
      <p:sp>
        <p:nvSpPr>
          <p:cNvPr id="40968" name="TextBox 46"/>
          <p:cNvSpPr txBox="1">
            <a:spLocks noChangeArrowheads="1"/>
          </p:cNvSpPr>
          <p:nvPr/>
        </p:nvSpPr>
        <p:spPr bwMode="auto">
          <a:xfrm>
            <a:off x="3959225" y="7742238"/>
            <a:ext cx="1703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/>
              <a:t>Entity</a:t>
            </a:r>
          </a:p>
        </p:txBody>
      </p:sp>
      <p:sp>
        <p:nvSpPr>
          <p:cNvPr id="40969" name="TextBox 50"/>
          <p:cNvSpPr txBox="1">
            <a:spLocks noChangeArrowheads="1"/>
          </p:cNvSpPr>
          <p:nvPr/>
        </p:nvSpPr>
        <p:spPr bwMode="auto">
          <a:xfrm>
            <a:off x="1022350" y="4806950"/>
            <a:ext cx="2366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/>
              <a:t>Value Object</a:t>
            </a:r>
          </a:p>
        </p:txBody>
      </p:sp>
      <p:sp>
        <p:nvSpPr>
          <p:cNvPr id="40970" name="TextBox 54"/>
          <p:cNvSpPr txBox="1">
            <a:spLocks noChangeArrowheads="1"/>
          </p:cNvSpPr>
          <p:nvPr/>
        </p:nvSpPr>
        <p:spPr bwMode="auto">
          <a:xfrm>
            <a:off x="3492500" y="5265738"/>
            <a:ext cx="1703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/>
              <a:t>Entity</a:t>
            </a:r>
          </a:p>
        </p:txBody>
      </p:sp>
      <p:sp>
        <p:nvSpPr>
          <p:cNvPr id="40971" name="TextBox 56"/>
          <p:cNvSpPr txBox="1">
            <a:spLocks noChangeArrowheads="1"/>
          </p:cNvSpPr>
          <p:nvPr/>
        </p:nvSpPr>
        <p:spPr bwMode="auto">
          <a:xfrm>
            <a:off x="5662613" y="5126038"/>
            <a:ext cx="170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/>
              <a:t>Entity</a:t>
            </a:r>
          </a:p>
        </p:txBody>
      </p:sp>
      <p:sp>
        <p:nvSpPr>
          <p:cNvPr id="40972" name="TextBox 57"/>
          <p:cNvSpPr txBox="1">
            <a:spLocks noChangeArrowheads="1"/>
          </p:cNvSpPr>
          <p:nvPr/>
        </p:nvSpPr>
        <p:spPr bwMode="auto">
          <a:xfrm>
            <a:off x="6667500" y="3494088"/>
            <a:ext cx="1703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/>
              <a:t>Entity</a:t>
            </a:r>
          </a:p>
        </p:txBody>
      </p:sp>
      <p:sp>
        <p:nvSpPr>
          <p:cNvPr id="40973" name="TextBox 58"/>
          <p:cNvSpPr txBox="1">
            <a:spLocks noChangeArrowheads="1"/>
          </p:cNvSpPr>
          <p:nvPr/>
        </p:nvSpPr>
        <p:spPr bwMode="auto">
          <a:xfrm>
            <a:off x="2357438" y="3414713"/>
            <a:ext cx="170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/>
              <a:t>Entity</a:t>
            </a:r>
          </a:p>
        </p:txBody>
      </p:sp>
      <p:sp>
        <p:nvSpPr>
          <p:cNvPr id="40974" name="TextBox 59"/>
          <p:cNvSpPr txBox="1">
            <a:spLocks noChangeArrowheads="1"/>
          </p:cNvSpPr>
          <p:nvPr/>
        </p:nvSpPr>
        <p:spPr bwMode="auto">
          <a:xfrm>
            <a:off x="17406938" y="10752138"/>
            <a:ext cx="4552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solidFill>
                  <a:schemeClr val="bg1">
                    <a:lumMod val="95000"/>
                  </a:schemeClr>
                </a:solidFill>
              </a:rPr>
              <a:t>Separate transaction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70888" y="4186238"/>
            <a:ext cx="9386887" cy="3067050"/>
          </a:xfrm>
          <a:prstGeom prst="straightConnector1">
            <a:avLst/>
          </a:prstGeom>
          <a:ln w="984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Multiply 12"/>
          <p:cNvSpPr/>
          <p:nvPr/>
        </p:nvSpPr>
        <p:spPr>
          <a:xfrm>
            <a:off x="12171363" y="5194300"/>
            <a:ext cx="804862" cy="100647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8370888" y="4129088"/>
            <a:ext cx="8618537" cy="203200"/>
          </a:xfrm>
          <a:prstGeom prst="straightConnector1">
            <a:avLst/>
          </a:prstGeom>
          <a:ln w="98425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530138" y="2138363"/>
            <a:ext cx="0" cy="1152525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105525" y="8497888"/>
            <a:ext cx="403225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+mn-lt"/>
              </a:rPr>
              <a:t>Have local Identity</a:t>
            </a:r>
          </a:p>
        </p:txBody>
      </p:sp>
      <p:sp>
        <p:nvSpPr>
          <p:cNvPr id="40980" name="TextBox 66"/>
          <p:cNvSpPr txBox="1">
            <a:spLocks noChangeArrowheads="1"/>
          </p:cNvSpPr>
          <p:nvPr/>
        </p:nvSpPr>
        <p:spPr bwMode="auto">
          <a:xfrm>
            <a:off x="2957513" y="11737975"/>
            <a:ext cx="5781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solidFill>
                  <a:schemeClr val="bg1">
                    <a:lumMod val="95000"/>
                  </a:schemeClr>
                </a:solidFill>
              </a:rPr>
              <a:t>Design small aggregate</a:t>
            </a:r>
          </a:p>
        </p:txBody>
      </p:sp>
      <p:sp>
        <p:nvSpPr>
          <p:cNvPr id="40981" name="TextBox 67"/>
          <p:cNvSpPr txBox="1">
            <a:spLocks noChangeArrowheads="1"/>
          </p:cNvSpPr>
          <p:nvPr/>
        </p:nvSpPr>
        <p:spPr bwMode="auto">
          <a:xfrm>
            <a:off x="2033588" y="12646025"/>
            <a:ext cx="94186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solidFill>
                  <a:schemeClr val="bg1">
                    <a:lumMod val="95000"/>
                  </a:schemeClr>
                </a:solidFill>
              </a:rPr>
              <a:t>Satisfy Invariants on Pre or post invocation</a:t>
            </a:r>
          </a:p>
        </p:txBody>
      </p:sp>
      <p:sp>
        <p:nvSpPr>
          <p:cNvPr id="40982" name="TextBox 68"/>
          <p:cNvSpPr txBox="1">
            <a:spLocks noChangeArrowheads="1"/>
          </p:cNvSpPr>
          <p:nvPr/>
        </p:nvSpPr>
        <p:spPr bwMode="auto">
          <a:xfrm>
            <a:off x="9710738" y="3470275"/>
            <a:ext cx="7043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smtClean="0">
                <a:solidFill>
                  <a:schemeClr val="bg1">
                    <a:lumMod val="95000"/>
                  </a:schemeClr>
                </a:solidFill>
              </a:rPr>
              <a:t>References Aggregate root ID</a:t>
            </a:r>
          </a:p>
        </p:txBody>
      </p:sp>
      <p:sp>
        <p:nvSpPr>
          <p:cNvPr id="40983" name="TextBox 73"/>
          <p:cNvSpPr txBox="1">
            <a:spLocks noChangeArrowheads="1"/>
          </p:cNvSpPr>
          <p:nvPr/>
        </p:nvSpPr>
        <p:spPr bwMode="auto">
          <a:xfrm>
            <a:off x="3633788" y="10201275"/>
            <a:ext cx="5053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dirty="0" smtClean="0">
                <a:solidFill>
                  <a:schemeClr val="bg1">
                    <a:lumMod val="95000"/>
                  </a:schemeClr>
                </a:solidFill>
              </a:rPr>
              <a:t>Cluster of objects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18656" y="1254343"/>
            <a:ext cx="3952568" cy="7797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atin typeface="+mj-lt"/>
                <a:ea typeface="Helvetica Neue"/>
                <a:cs typeface="Helvetica Neue"/>
                <a:sym typeface="Helvetica Neue"/>
              </a:rPr>
              <a:t>Sales Context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/>
          <p:cNvGrpSpPr>
            <a:grpSpLocks/>
          </p:cNvGrpSpPr>
          <p:nvPr/>
        </p:nvGrpSpPr>
        <p:grpSpPr bwMode="auto">
          <a:xfrm>
            <a:off x="-153988" y="3457575"/>
            <a:ext cx="12472988" cy="7820025"/>
            <a:chOff x="0" y="3457368"/>
            <a:chExt cx="11906865" cy="6977396"/>
          </a:xfrm>
        </p:grpSpPr>
        <p:pic>
          <p:nvPicPr>
            <p:cNvPr id="43016" name="Picture 11" descr="http://cdn.osxdaily.com/wp-content/uploads/2016/12/mac-white-screen-610x34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57368"/>
              <a:ext cx="11906865" cy="697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7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347" y="3923538"/>
              <a:ext cx="8795709" cy="5975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011" name="Picture 11" descr="http://cdn.osxdaily.com/wp-content/uploads/2016/12/mac-white-screen-610x3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788" y="3481388"/>
            <a:ext cx="12911137" cy="779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2" name="Group 16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8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Build rich domain model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9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pic>
        <p:nvPicPr>
          <p:cNvPr id="4301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663" y="3979863"/>
            <a:ext cx="9509125" cy="669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 slide"/>
          <p:cNvSpPr txBox="1">
            <a:spLocks noChangeArrowheads="1"/>
          </p:cNvSpPr>
          <p:nvPr/>
        </p:nvSpPr>
        <p:spPr bwMode="auto">
          <a:xfrm>
            <a:off x="2193925" y="9655175"/>
            <a:ext cx="47021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bg2">
                    <a:lumMod val="2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Charles Babbage</a:t>
            </a:r>
          </a:p>
        </p:txBody>
      </p:sp>
      <p:sp>
        <p:nvSpPr>
          <p:cNvPr id="6" name="Title text slide"/>
          <p:cNvSpPr txBox="1">
            <a:spLocks noChangeArrowheads="1"/>
          </p:cNvSpPr>
          <p:nvPr/>
        </p:nvSpPr>
        <p:spPr bwMode="auto">
          <a:xfrm>
            <a:off x="8609013" y="9672638"/>
            <a:ext cx="3795712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dirty="0">
                <a:solidFill>
                  <a:schemeClr val="bg2">
                    <a:lumMod val="25000"/>
                  </a:schemeClr>
                </a:solidFill>
                <a:latin typeface="+mj-lt"/>
                <a:ea typeface="Helvetica Neue"/>
                <a:cs typeface="Helvetica Neue"/>
              </a:rPr>
              <a:t>Alan Turing</a:t>
            </a:r>
            <a:endParaRPr lang="en-GB" sz="3200" dirty="0">
              <a:solidFill>
                <a:schemeClr val="bg2">
                  <a:lumMod val="25000"/>
                </a:schemeClr>
              </a:solidFill>
              <a:latin typeface="+mj-lt"/>
              <a:cs typeface="Helvetica Neue" pitchFamily="2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>
              <a:solidFill>
                <a:schemeClr val="bg2">
                  <a:lumMod val="25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</p:txBody>
      </p:sp>
      <p:sp>
        <p:nvSpPr>
          <p:cNvPr id="6150" name="AutoShape 20" descr="Image result for alan turing machine"/>
          <p:cNvSpPr>
            <a:spLocks noChangeAspect="1" noChangeArrowheads="1"/>
          </p:cNvSpPr>
          <p:nvPr/>
        </p:nvSpPr>
        <p:spPr bwMode="auto">
          <a:xfrm>
            <a:off x="12158663" y="-228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itchFamily="2" charset="0"/>
                <a:cs typeface="Helvetica Neue Medium" pitchFamily="2" charset="0"/>
                <a:sym typeface="Helvetica Neue" pitchFamily="2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128" name="Picture 24" descr="Alan Tu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87" y="4240915"/>
            <a:ext cx="3819525" cy="45418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2" descr="Charles Babbage - 18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6" y="4240915"/>
            <a:ext cx="3460750" cy="4532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adiance"/>
          <p:cNvSpPr txBox="1">
            <a:spLocks noChangeArrowheads="1"/>
          </p:cNvSpPr>
          <p:nvPr/>
        </p:nvSpPr>
        <p:spPr bwMode="auto">
          <a:xfrm>
            <a:off x="16787813" y="6289675"/>
            <a:ext cx="82200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00B050"/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do</a:t>
            </a: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 creative &amp; innovative work</a:t>
            </a:r>
            <a:endParaRPr lang="en-US" altLang="en-US" sz="4800" dirty="0">
              <a:solidFill>
                <a:schemeClr val="bg2">
                  <a:lumMod val="25000"/>
                </a:schemeClr>
              </a:solidFill>
              <a:latin typeface="+mn-lt"/>
              <a:ea typeface="Malgun Gothic" panose="020B0503020000020004" pitchFamily="34" charset="-127"/>
              <a:cs typeface="Maven Pro Bold" pitchFamily="2" charset="0"/>
              <a:sym typeface="Maven Pro Bold" pitchFamily="2" charset="0"/>
            </a:endParaRPr>
          </a:p>
        </p:txBody>
      </p:sp>
      <p:sp>
        <p:nvSpPr>
          <p:cNvPr id="49" name="Radiance"/>
          <p:cNvSpPr txBox="1">
            <a:spLocks noChangeArrowheads="1"/>
          </p:cNvSpPr>
          <p:nvPr/>
        </p:nvSpPr>
        <p:spPr bwMode="auto">
          <a:xfrm>
            <a:off x="15789275" y="7494588"/>
            <a:ext cx="67151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00B050"/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deliver</a:t>
            </a: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 business value</a:t>
            </a:r>
            <a:endParaRPr lang="en-US" altLang="en-US" sz="4800" dirty="0">
              <a:solidFill>
                <a:schemeClr val="bg2">
                  <a:lumMod val="25000"/>
                </a:schemeClr>
              </a:solidFill>
              <a:latin typeface="+mn-lt"/>
              <a:ea typeface="Malgun Gothic" panose="020B0503020000020004" pitchFamily="34" charset="-127"/>
              <a:cs typeface="Maven Pro Bold" pitchFamily="2" charset="0"/>
              <a:sym typeface="Maven Pro Bold" pitchFamily="2" charset="0"/>
            </a:endParaRPr>
          </a:p>
        </p:txBody>
      </p:sp>
      <p:sp>
        <p:nvSpPr>
          <p:cNvPr id="58" name="Radiance"/>
          <p:cNvSpPr txBox="1">
            <a:spLocks noChangeArrowheads="1"/>
          </p:cNvSpPr>
          <p:nvPr/>
        </p:nvSpPr>
        <p:spPr bwMode="auto">
          <a:xfrm>
            <a:off x="16754475" y="5092700"/>
            <a:ext cx="82200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00B050"/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are</a:t>
            </a:r>
            <a:r>
              <a:rPr lang="en-US" altLang="en-US" sz="4400" dirty="0">
                <a:solidFill>
                  <a:schemeClr val="bg2">
                    <a:lumMod val="25000"/>
                  </a:schemeClr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 </a:t>
            </a: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artists</a:t>
            </a:r>
            <a:endParaRPr lang="en-US" altLang="en-US" sz="4400" dirty="0">
              <a:solidFill>
                <a:schemeClr val="bg2">
                  <a:lumMod val="25000"/>
                </a:schemeClr>
              </a:solidFill>
              <a:latin typeface="+mn-lt"/>
              <a:ea typeface="Malgun Gothic" panose="020B0503020000020004" pitchFamily="34" charset="-127"/>
              <a:cs typeface="Maven Pro Bold" pitchFamily="2" charset="0"/>
              <a:sym typeface="Maven Pro Bold" pitchFamily="2" charset="0"/>
            </a:endParaRPr>
          </a:p>
        </p:txBody>
      </p:sp>
      <p:grpSp>
        <p:nvGrpSpPr>
          <p:cNvPr id="8202" name="Group 1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3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Developers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5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sp>
        <p:nvSpPr>
          <p:cNvPr id="14" name="Radiance"/>
          <p:cNvSpPr txBox="1">
            <a:spLocks noChangeArrowheads="1"/>
          </p:cNvSpPr>
          <p:nvPr/>
        </p:nvSpPr>
        <p:spPr bwMode="auto">
          <a:xfrm>
            <a:off x="16102013" y="8585200"/>
            <a:ext cx="67151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00B050"/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using</a:t>
            </a: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n-lt"/>
                <a:ea typeface="Malgun Gothic" panose="020B0503020000020004" pitchFamily="34" charset="-127"/>
                <a:cs typeface="Maven Pro Bold" pitchFamily="2" charset="0"/>
                <a:sym typeface="Maven Pro Medium" pitchFamily="2" charset="0"/>
              </a:rPr>
              <a:t> code as tool</a:t>
            </a:r>
            <a:endParaRPr lang="en-US" altLang="en-US" sz="4800" dirty="0">
              <a:solidFill>
                <a:schemeClr val="bg2">
                  <a:lumMod val="25000"/>
                </a:schemeClr>
              </a:solidFill>
              <a:latin typeface="+mn-lt"/>
              <a:ea typeface="Malgun Gothic" panose="020B0503020000020004" pitchFamily="34" charset="-127"/>
              <a:cs typeface="Maven Pro Bold" pitchFamily="2" charset="0"/>
              <a:sym typeface="Maven Pro Bold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087600" y="5092700"/>
            <a:ext cx="0" cy="46609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 advAuto="5000"/>
      <p:bldP spid="49" grpId="0" build="p" advAuto="5000"/>
      <p:bldP spid="58" grpId="0" build="p" advAuto="5000"/>
      <p:bldP spid="14" grpId="0" build="p" advAuto="5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231309" y="4010591"/>
            <a:ext cx="11834233" cy="8079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Create isolation between different semantics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Ditch legacy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Don’t let external noise ruin your peace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200" u="sng" dirty="0">
              <a:solidFill>
                <a:schemeClr val="bg2">
                  <a:lumMod val="50000"/>
                </a:schemeClr>
              </a:solidFill>
              <a:latin typeface="+mn-lt"/>
              <a:sym typeface="Helvetica Neue Medium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200" u="sng" dirty="0">
              <a:solidFill>
                <a:schemeClr val="bg2">
                  <a:lumMod val="50000"/>
                </a:schemeClr>
              </a:solidFill>
              <a:latin typeface="+mn-lt"/>
              <a:sym typeface="Helvetica Neue Medium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sng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For example.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ApriContoPersonaFisica(..)       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GB" alt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        RegisterCustomerAccount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 (..)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StatoConto(..)                            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 panose="05000000000000000000" pitchFamily="2" charset="2"/>
              </a:rPr>
              <a:t> 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  <a:sym typeface="Helvetica Neue Medium"/>
              </a:rPr>
              <a:t>      GetCustomerAccountStatus(..)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800" dirty="0">
              <a:solidFill>
                <a:schemeClr val="bg2">
                  <a:lumMod val="50000"/>
                </a:schemeClr>
              </a:solidFill>
              <a:latin typeface="+mn-lt"/>
              <a:sym typeface="Helvetica Neue Medium"/>
            </a:endParaRPr>
          </a:p>
        </p:txBody>
      </p:sp>
      <p:pic>
        <p:nvPicPr>
          <p:cNvPr id="45059" name="Picture 20" descr="https://upload.wikimedia.org/wikipedia/commons/thumb/e/e1/WikiProject-Sweden-Logo.svg/706px-WikiProject-Sweden-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1" t="-5245"/>
          <a:stretch>
            <a:fillRect/>
          </a:stretch>
        </p:blipFill>
        <p:spPr bwMode="auto">
          <a:xfrm>
            <a:off x="6084888" y="14884400"/>
            <a:ext cx="5842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0" name="Group 15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7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Anti-corruption layer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8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grpSp>
        <p:nvGrpSpPr>
          <p:cNvPr id="45061" name="Group 3"/>
          <p:cNvGrpSpPr>
            <a:grpSpLocks/>
          </p:cNvGrpSpPr>
          <p:nvPr/>
        </p:nvGrpSpPr>
        <p:grpSpPr bwMode="auto">
          <a:xfrm>
            <a:off x="446088" y="3411538"/>
            <a:ext cx="11679237" cy="7573962"/>
            <a:chOff x="746125" y="2891541"/>
            <a:chExt cx="11679238" cy="7574316"/>
          </a:xfrm>
        </p:grpSpPr>
        <p:pic>
          <p:nvPicPr>
            <p:cNvPr id="45064" name="Picture 34" descr="https://www.pcquest.com/wp-content/uploads/2016/06/learnmore-ap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188" y="3756025"/>
              <a:ext cx="1592262" cy="96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5" name="Picture 16" descr="realtime-api what is it fanout pushpi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975" y="4219575"/>
              <a:ext cx="8651875" cy="553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6" name="Picture 24" descr="Image result for italy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0463" y="6305550"/>
              <a:ext cx="11049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7" name="Picture 28" descr="https://upload.wikimedia.org/wikipedia/commons/thumb/d/db/WikiProject-Finland-Logo.svg/706px-WikiProject-Finland-Logo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625" y="3579813"/>
              <a:ext cx="893763" cy="90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8" name="Picture 32" descr="Image result for sweden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25" y="6418263"/>
              <a:ext cx="1095375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9" name="Picture 34" descr="https://www.pcquest.com/wp-content/uploads/2016/06/learnmore-ap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550" y="6342063"/>
              <a:ext cx="1685925" cy="104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0" name="Picture 34" descr="https://www.pcquest.com/wp-content/uploads/2016/06/learnmore-ap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413" y="3843338"/>
              <a:ext cx="1684337" cy="104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34" descr="https://www.pcquest.com/wp-content/uploads/2016/06/learnmore-ap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988" y="6342063"/>
              <a:ext cx="1685925" cy="104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2" name="Picture 34" descr="https://www.pcquest.com/wp-content/uploads/2016/06/learnmore-ap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9725" y="4916488"/>
              <a:ext cx="1130300" cy="70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492625" y="9711760"/>
              <a:ext cx="4400550" cy="7540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  <a:latin typeface="+mj-lt"/>
                  <a:sym typeface="Helvetica Neue Medium"/>
                </a:rPr>
                <a:t>Customer registration API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05475" y="2891541"/>
              <a:ext cx="2527300" cy="7540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  <a:latin typeface="+mj-lt"/>
                  <a:sym typeface="Helvetica Neue Medium"/>
                </a:rPr>
                <a:t>Legacy system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96326" y="4239391"/>
              <a:ext cx="504825" cy="7540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  <a:latin typeface="+mj-lt"/>
                  <a:sym typeface="Helvetica Neue Medium"/>
                </a:rPr>
                <a:t>BI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2806363" y="4465638"/>
            <a:ext cx="0" cy="809942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080" name="Picture 24" descr="https://publicdomainvectors.org/photos/BarbedWireFram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5429250"/>
            <a:ext cx="490855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645275" y="7900988"/>
            <a:ext cx="3506788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It works fine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Its a powerful tool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28350" y="7862888"/>
            <a:ext cx="287655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Functions,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sequences,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maps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433675" y="7850188"/>
            <a:ext cx="2759075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Graph database, 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nodes , 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edges, 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fuzzy approximate, 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etc..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 </a:t>
            </a:r>
          </a:p>
        </p:txBody>
      </p:sp>
      <p:pic>
        <p:nvPicPr>
          <p:cNvPr id="52234" name="Picture 10" descr="https://image.slidesharecdn.com/eventsourcing3-171103093419/95/event-sourcing-3-1-638.jpg?cb=1509701729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1" t="34099" r="18271" b="46942"/>
          <a:stretch/>
        </p:blipFill>
        <p:spPr bwMode="auto">
          <a:xfrm>
            <a:off x="0" y="4446423"/>
            <a:ext cx="5987372" cy="138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2236" name="Picture 12" descr="Image result for relational database logo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91" y="3595056"/>
            <a:ext cx="27622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1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225" y="3783013"/>
            <a:ext cx="26003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3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0" y="4254500"/>
            <a:ext cx="25241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19972338" y="7840663"/>
            <a:ext cx="3265487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Scalability &amp; Performance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Resilience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Maintainability</a:t>
            </a:r>
          </a:p>
        </p:txBody>
      </p:sp>
      <p:pic>
        <p:nvPicPr>
          <p:cNvPr id="47114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325" y="3314700"/>
            <a:ext cx="5048250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Picture 42" descr="http://www.logospng.com/images/89/contacter-cofidis-t-233l-233phone-mail-courrier-web-894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088" y="5862638"/>
            <a:ext cx="6683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Picture 42" descr="http://www.logospng.com/images/89/contacter-cofidis-t-233l-233phone-mail-courrier-web-8940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338" y="5853113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42" descr="http://www.logospng.com/images/89/contacter-cofidis-t-233l-233phone-mail-courrier-web-894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163" y="5862638"/>
            <a:ext cx="6667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996950" y="7829550"/>
            <a:ext cx="35067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endParaRPr lang="en-US" alt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Account ledger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2">
                    <a:lumMod val="50000"/>
                  </a:schemeClr>
                </a:solidFill>
              </a:rPr>
              <a:t>Bank statement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endParaRPr lang="en-US" alt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endParaRPr lang="en-US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7119" name="Group 15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7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Different implementation approaches 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8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606425" y="7829550"/>
            <a:ext cx="0" cy="493077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42063" y="7900988"/>
            <a:ext cx="0" cy="48593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82288" y="7900988"/>
            <a:ext cx="0" cy="45164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52675" y="8053388"/>
            <a:ext cx="0" cy="47069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623088" y="7910513"/>
            <a:ext cx="0" cy="450691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-58738"/>
            <a:ext cx="16827500" cy="134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43008"/>
          <p:cNvGrpSpPr>
            <a:grpSpLocks/>
          </p:cNvGrpSpPr>
          <p:nvPr/>
        </p:nvGrpSpPr>
        <p:grpSpPr bwMode="auto">
          <a:xfrm>
            <a:off x="290513" y="3446463"/>
            <a:ext cx="3224212" cy="3500437"/>
            <a:chOff x="1337237" y="2510628"/>
            <a:chExt cx="3224213" cy="3500134"/>
          </a:xfrm>
        </p:grpSpPr>
        <p:sp>
          <p:nvSpPr>
            <p:cNvPr id="51227" name="Rectangle 2"/>
            <p:cNvSpPr>
              <a:spLocks noChangeArrowheads="1"/>
            </p:cNvSpPr>
            <p:nvPr/>
          </p:nvSpPr>
          <p:spPr bwMode="auto">
            <a:xfrm>
              <a:off x="1337237" y="5487542"/>
              <a:ext cx="32242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en-US" sz="2800">
                  <a:solidFill>
                    <a:srgbClr val="00B0F0"/>
                  </a:solidFill>
                </a:rPr>
                <a:t>Eg. miro.com</a:t>
              </a:r>
              <a:endParaRPr lang="en-US" altLang="en-US" sz="2800">
                <a:solidFill>
                  <a:srgbClr val="00B0F0"/>
                </a:solidFill>
              </a:endParaRPr>
            </a:p>
          </p:txBody>
        </p:sp>
        <p:pic>
          <p:nvPicPr>
            <p:cNvPr id="51228" name="Picture 2" descr="https://www.eventstorming.com/images/book-cover.900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763" y="2510628"/>
              <a:ext cx="1845694" cy="2389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0"/>
            <p:cNvSpPr>
              <a:spLocks noChangeArrowheads="1"/>
            </p:cNvSpPr>
            <p:nvPr/>
          </p:nvSpPr>
          <p:spPr bwMode="auto">
            <a:xfrm>
              <a:off x="1392799" y="4978976"/>
              <a:ext cx="2124076" cy="584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3200" dirty="0" smtClean="0">
                  <a:solidFill>
                    <a:srgbClr val="111111"/>
                  </a:solidFill>
                  <a:latin typeface="+mj-lt"/>
                </a:rPr>
                <a:t>A workshop</a:t>
              </a:r>
            </a:p>
          </p:txBody>
        </p:sp>
      </p:grpSp>
      <p:grpSp>
        <p:nvGrpSpPr>
          <p:cNvPr id="51203" name="Group 2"/>
          <p:cNvGrpSpPr>
            <a:grpSpLocks/>
          </p:cNvGrpSpPr>
          <p:nvPr/>
        </p:nvGrpSpPr>
        <p:grpSpPr bwMode="auto">
          <a:xfrm>
            <a:off x="17325975" y="6958013"/>
            <a:ext cx="2238375" cy="1335087"/>
            <a:chOff x="15004401" y="11344223"/>
            <a:chExt cx="2611166" cy="1484583"/>
          </a:xfrm>
        </p:grpSpPr>
        <p:pic>
          <p:nvPicPr>
            <p:cNvPr id="51225" name="Picture 12" descr="Image result for axoniq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401" y="11344223"/>
              <a:ext cx="2611166" cy="977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18"/>
            <p:cNvSpPr>
              <a:spLocks noChangeArrowheads="1"/>
            </p:cNvSpPr>
            <p:nvPr/>
          </p:nvSpPr>
          <p:spPr bwMode="auto">
            <a:xfrm>
              <a:off x="15241443" y="12182721"/>
              <a:ext cx="2222269" cy="646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3600" dirty="0" smtClean="0">
                  <a:solidFill>
                    <a:srgbClr val="111111"/>
                  </a:solidFill>
                  <a:latin typeface="+mj-lt"/>
                </a:rPr>
                <a:t>Java world </a:t>
              </a:r>
            </a:p>
          </p:txBody>
        </p:sp>
      </p:grpSp>
      <p:grpSp>
        <p:nvGrpSpPr>
          <p:cNvPr id="51204" name="Group 3"/>
          <p:cNvGrpSpPr>
            <a:grpSpLocks/>
          </p:cNvGrpSpPr>
          <p:nvPr/>
        </p:nvGrpSpPr>
        <p:grpSpPr bwMode="auto">
          <a:xfrm>
            <a:off x="17589500" y="3116263"/>
            <a:ext cx="1879600" cy="2541587"/>
            <a:chOff x="20912108" y="11046899"/>
            <a:chExt cx="2193438" cy="2825883"/>
          </a:xfrm>
        </p:grpSpPr>
        <p:pic>
          <p:nvPicPr>
            <p:cNvPr id="51223" name="Picture 14" descr="Image result for event flow .n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6118" y="11046899"/>
              <a:ext cx="1792443" cy="179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9"/>
            <p:cNvSpPr>
              <a:spLocks noChangeArrowheads="1"/>
            </p:cNvSpPr>
            <p:nvPr/>
          </p:nvSpPr>
          <p:spPr bwMode="auto">
            <a:xfrm>
              <a:off x="20912108" y="13223235"/>
              <a:ext cx="2193438" cy="649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GB" altLang="en-US" sz="3200" dirty="0" err="1">
                  <a:solidFill>
                    <a:srgbClr val="111111"/>
                  </a:solidFill>
                  <a:latin typeface="+mj-lt"/>
                </a:rPr>
                <a:t>EventFlow</a:t>
              </a:r>
              <a:endParaRPr lang="en-GB" altLang="en-US" sz="3200" dirty="0">
                <a:solidFill>
                  <a:srgbClr val="111111"/>
                </a:solidFill>
                <a:latin typeface="+mj-lt"/>
              </a:endParaRPr>
            </a:p>
          </p:txBody>
        </p:sp>
      </p:grpSp>
      <p:sp>
        <p:nvSpPr>
          <p:cNvPr id="51205" name="Rectangle 20"/>
          <p:cNvSpPr>
            <a:spLocks noChangeArrowheads="1"/>
          </p:cNvSpPr>
          <p:nvPr/>
        </p:nvSpPr>
        <p:spPr bwMode="auto">
          <a:xfrm>
            <a:off x="17272000" y="8523288"/>
            <a:ext cx="251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2800">
                <a:solidFill>
                  <a:srgbClr val="00B0F0"/>
                </a:solidFill>
              </a:rPr>
              <a:t>axoniq.io</a:t>
            </a:r>
            <a:endParaRPr lang="en-US" altLang="en-US" sz="2800">
              <a:solidFill>
                <a:srgbClr val="00B0F0"/>
              </a:solidFill>
            </a:endParaRPr>
          </a:p>
        </p:txBody>
      </p:sp>
      <p:sp>
        <p:nvSpPr>
          <p:cNvPr id="51206" name="Rectangle 21"/>
          <p:cNvSpPr>
            <a:spLocks noChangeArrowheads="1"/>
          </p:cNvSpPr>
          <p:nvPr/>
        </p:nvSpPr>
        <p:spPr bwMode="auto">
          <a:xfrm>
            <a:off x="17291050" y="5513388"/>
            <a:ext cx="2649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00B0F0"/>
                </a:solidFill>
              </a:rPr>
              <a:t>geteventflow.net</a:t>
            </a:r>
            <a:endParaRPr lang="en-US" altLang="en-US" sz="2800">
              <a:solidFill>
                <a:srgbClr val="00B0F0"/>
              </a:solidFill>
            </a:endParaRPr>
          </a:p>
        </p:txBody>
      </p:sp>
      <p:grpSp>
        <p:nvGrpSpPr>
          <p:cNvPr id="51207" name="Group 16"/>
          <p:cNvGrpSpPr>
            <a:grpSpLocks/>
          </p:cNvGrpSpPr>
          <p:nvPr/>
        </p:nvGrpSpPr>
        <p:grpSpPr bwMode="auto">
          <a:xfrm>
            <a:off x="606425" y="228600"/>
            <a:ext cx="8094663" cy="1857375"/>
            <a:chOff x="606425" y="-68868"/>
            <a:chExt cx="11358563" cy="3249238"/>
          </a:xfrm>
        </p:grpSpPr>
        <p:sp>
          <p:nvSpPr>
            <p:cNvPr id="18" name="Radiance"/>
            <p:cNvSpPr txBox="1">
              <a:spLocks noChangeArrowheads="1"/>
            </p:cNvSpPr>
            <p:nvPr/>
          </p:nvSpPr>
          <p:spPr bwMode="auto">
            <a:xfrm>
              <a:off x="606425" y="-68868"/>
              <a:ext cx="11358563" cy="324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Good stuff…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9" name="Фигура"/>
            <p:cNvSpPr/>
            <p:nvPr/>
          </p:nvSpPr>
          <p:spPr>
            <a:xfrm>
              <a:off x="873738" y="1819578"/>
              <a:ext cx="1320971" cy="45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  <p:pic>
        <p:nvPicPr>
          <p:cNvPr id="51208" name="Picture 13" descr="Image result for domain driven design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50772">
            <a:off x="21094700" y="6254750"/>
            <a:ext cx="28067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Picture 21" descr="https://images-na.ssl-images-amazon.com/images/I/51DAelADFFL._SX365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16969">
            <a:off x="21113750" y="3162300"/>
            <a:ext cx="20732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400" y="4868863"/>
            <a:ext cx="48514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1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588" y="6607175"/>
            <a:ext cx="449262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2" name="Picture 23" descr="https://www.wps.de/modeler/logo/Quadrat_wps_de_Farbi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682875"/>
            <a:ext cx="1481138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714625" y="2525713"/>
            <a:ext cx="47625" cy="72088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238038" y="2468563"/>
            <a:ext cx="0" cy="728027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005300" y="2341563"/>
            <a:ext cx="36513" cy="74501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173950" y="2468563"/>
            <a:ext cx="53975" cy="732313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217" name="Rectangle 9"/>
          <p:cNvSpPr>
            <a:spLocks noChangeArrowheads="1"/>
          </p:cNvSpPr>
          <p:nvPr/>
        </p:nvSpPr>
        <p:spPr bwMode="auto">
          <a:xfrm>
            <a:off x="4652963" y="10836275"/>
            <a:ext cx="6076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2800">
                <a:solidFill>
                  <a:srgbClr val="00B0F0"/>
                </a:solidFill>
              </a:rPr>
              <a:t>github.com/WPS/domain-story-modeler</a:t>
            </a:r>
            <a:endParaRPr lang="en-US" altLang="en-US" sz="2800">
              <a:solidFill>
                <a:srgbClr val="00B0F0"/>
              </a:solidFill>
            </a:endParaRPr>
          </a:p>
        </p:txBody>
      </p:sp>
      <p:grpSp>
        <p:nvGrpSpPr>
          <p:cNvPr id="51218" name="Group 43012"/>
          <p:cNvGrpSpPr>
            <a:grpSpLocks/>
          </p:cNvGrpSpPr>
          <p:nvPr/>
        </p:nvGrpSpPr>
        <p:grpSpPr bwMode="auto">
          <a:xfrm>
            <a:off x="2787650" y="4791075"/>
            <a:ext cx="9369425" cy="5821363"/>
            <a:chOff x="2719832" y="5133286"/>
            <a:chExt cx="9368090" cy="5820521"/>
          </a:xfrm>
        </p:grpSpPr>
        <p:pic>
          <p:nvPicPr>
            <p:cNvPr id="51219" name="Picture 11" descr="http://cdn.osxdaily.com/wp-content/uploads/2016/12/mac-white-screen-610x347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832" y="5133286"/>
              <a:ext cx="9368090" cy="5820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0" name="Picture 25" descr="Case Study: Cinem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485" y="5813398"/>
              <a:ext cx="7109953" cy="4308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Группа"/>
          <p:cNvGrpSpPr>
            <a:grpSpLocks/>
          </p:cNvGrpSpPr>
          <p:nvPr/>
        </p:nvGrpSpPr>
        <p:grpSpPr bwMode="auto">
          <a:xfrm>
            <a:off x="3689350" y="5302250"/>
            <a:ext cx="8489950" cy="2901950"/>
            <a:chOff x="2392089" y="4285753"/>
            <a:chExt cx="8491771" cy="2901012"/>
          </a:xfrm>
        </p:grpSpPr>
        <p:sp>
          <p:nvSpPr>
            <p:cNvPr id="43020" name="Thank you!"/>
            <p:cNvSpPr txBox="1">
              <a:spLocks noChangeArrowheads="1"/>
            </p:cNvSpPr>
            <p:nvPr/>
          </p:nvSpPr>
          <p:spPr bwMode="auto">
            <a:xfrm>
              <a:off x="10780651" y="4285753"/>
              <a:ext cx="103209" cy="2764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17300" dirty="0" smtClean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53254" name="More Professional PowerPoint, Keynote, Google Slides Templates - HiSlide.io"/>
            <p:cNvSpPr txBox="1">
              <a:spLocks noChangeArrowheads="1"/>
            </p:cNvSpPr>
            <p:nvPr/>
          </p:nvSpPr>
          <p:spPr bwMode="auto">
            <a:xfrm>
              <a:off x="2392089" y="6776358"/>
              <a:ext cx="6897738" cy="4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000" u="sng">
                <a:solidFill>
                  <a:srgbClr val="464853"/>
                </a:solidFill>
                <a:latin typeface="OpenSans-Regular" pitchFamily="34" charset="0"/>
                <a:cs typeface="OpenSans-Regular" pitchFamily="34" charset="0"/>
                <a:sym typeface="OpenSans-Regular" pitchFamily="34" charset="0"/>
                <a:hlinkClick r:id="rId3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26164" y="5047618"/>
            <a:ext cx="19422323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80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4951" y="5628340"/>
            <a:ext cx="1942232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600" b="1" dirty="0">
                <a:solidFill>
                  <a:schemeClr val="bg2">
                    <a:lumMod val="5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the secret ingredient</a:t>
            </a:r>
            <a:endParaRPr lang="en-US" altLang="en-US" sz="7200" b="1" dirty="0">
              <a:solidFill>
                <a:schemeClr val="bg2">
                  <a:lumMod val="50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2273300"/>
            <a:ext cx="24428450" cy="887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7479108" y="2954215"/>
            <a:ext cx="45719" cy="45719"/>
          </a:xfrm>
          <a:prstGeom prst="wedgeEllipseCallou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5210691" y="123091"/>
            <a:ext cx="7280031" cy="4114800"/>
          </a:xfrm>
          <a:prstGeom prst="wedgeEllipseCallout">
            <a:avLst>
              <a:gd name="adj1" fmla="val -8756"/>
              <a:gd name="adj2" fmla="val 92415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rgbClr val="FFFFFF"/>
              </a:solidFill>
              <a:latin typeface="+mn-lt"/>
              <a:sym typeface="Helvetica Neue Medium"/>
            </a:endParaRPr>
          </a:p>
        </p:txBody>
      </p:sp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13979525" y="1217613"/>
            <a:ext cx="91789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6600">
                <a:solidFill>
                  <a:schemeClr val="bg1"/>
                </a:solidFill>
              </a:rPr>
              <a:t>“there is no secret ingredient”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Группа"/>
          <p:cNvGrpSpPr>
            <a:grpSpLocks/>
          </p:cNvGrpSpPr>
          <p:nvPr/>
        </p:nvGrpSpPr>
        <p:grpSpPr bwMode="auto">
          <a:xfrm>
            <a:off x="3689350" y="5302250"/>
            <a:ext cx="8489950" cy="2901950"/>
            <a:chOff x="2392089" y="4285753"/>
            <a:chExt cx="8491771" cy="2901012"/>
          </a:xfrm>
        </p:grpSpPr>
        <p:sp>
          <p:nvSpPr>
            <p:cNvPr id="43020" name="Thank you!"/>
            <p:cNvSpPr txBox="1">
              <a:spLocks noChangeArrowheads="1"/>
            </p:cNvSpPr>
            <p:nvPr/>
          </p:nvSpPr>
          <p:spPr bwMode="auto">
            <a:xfrm>
              <a:off x="10780651" y="4285753"/>
              <a:ext cx="103209" cy="2764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17300" dirty="0" smtClean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57349" name="More Professional PowerPoint, Keynote, Google Slides Templates - HiSlide.io"/>
            <p:cNvSpPr txBox="1">
              <a:spLocks noChangeArrowheads="1"/>
            </p:cNvSpPr>
            <p:nvPr/>
          </p:nvSpPr>
          <p:spPr bwMode="auto">
            <a:xfrm>
              <a:off x="2392089" y="6776358"/>
              <a:ext cx="6897738" cy="4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000" u="sng">
                <a:solidFill>
                  <a:srgbClr val="464853"/>
                </a:solidFill>
                <a:latin typeface="OpenSans-Regular" pitchFamily="34" charset="0"/>
                <a:cs typeface="OpenSans-Regular" pitchFamily="34" charset="0"/>
                <a:sym typeface="OpenSans-Regular" pitchFamily="34" charset="0"/>
                <a:hlinkClick r:id="rId3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26164" y="938801"/>
            <a:ext cx="19422323" cy="10443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600" dirty="0">
                <a:solidFill>
                  <a:schemeClr val="bg2">
                    <a:lumMod val="5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this is how I see DDD,</a:t>
            </a:r>
            <a:r>
              <a:rPr lang="en-US" altLang="en-US" sz="9600" dirty="0">
                <a:solidFill>
                  <a:schemeClr val="bg2">
                    <a:lumMod val="75000"/>
                  </a:schemeClr>
                </a:solidFill>
                <a:cs typeface="Maven Pro Medium" pitchFamily="2" charset="0"/>
                <a:sym typeface="Maven Pro Medium" pitchFamily="2" charset="0"/>
              </a:rPr>
              <a:t> </a:t>
            </a:r>
            <a:r>
              <a:rPr lang="en-US" altLang="en-US" sz="7200" dirty="0">
                <a:solidFill>
                  <a:srgbClr val="00B0F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how about you?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7200" dirty="0">
              <a:solidFill>
                <a:srgbClr val="00B0F0"/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chemeClr val="bg2">
                    <a:lumMod val="5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Please share  </a:t>
            </a:r>
            <a:r>
              <a:rPr lang="en-US" altLang="en-US" sz="7200" dirty="0">
                <a:solidFill>
                  <a:srgbClr val="00B05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Your experiences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rgbClr val="00B05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					  Your journey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rgbClr val="00B05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			           Lesson learned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rgbClr val="00B050"/>
                </a:solidFill>
                <a:cs typeface="Maven Pro Medium" pitchFamily="2" charset="0"/>
                <a:sym typeface="Maven Pro Medium" pitchFamily="2" charset="0"/>
              </a:rPr>
              <a:t>    					  </a:t>
            </a:r>
            <a:r>
              <a:rPr lang="en-US" altLang="en-US" sz="7200" dirty="0">
                <a:solidFill>
                  <a:srgbClr val="00B05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Questions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rgbClr val="00B050"/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					  </a:t>
            </a:r>
            <a:r>
              <a:rPr lang="en-GB" sz="7200" dirty="0">
                <a:solidFill>
                  <a:srgbClr val="00B050"/>
                </a:solidFill>
                <a:latin typeface="+mj-lt"/>
                <a:cs typeface="Maven Pro Medium" pitchFamily="2" charset="0"/>
              </a:rPr>
              <a:t>and the rest</a:t>
            </a:r>
            <a:endParaRPr lang="en-US" altLang="en-US" sz="7200" dirty="0">
              <a:solidFill>
                <a:srgbClr val="00B050"/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chemeClr val="bg2">
                    <a:lumMod val="50000"/>
                  </a:schemeClr>
                </a:solidFill>
                <a:cs typeface="Maven Pro Medium" pitchFamily="2" charset="0"/>
                <a:sym typeface="Maven Pro Medium" pitchFamily="2" charset="0"/>
              </a:rPr>
              <a:t>			</a:t>
            </a:r>
            <a:endParaRPr lang="en-US" altLang="en-US" sz="7200" dirty="0">
              <a:solidFill>
                <a:schemeClr val="bg2">
                  <a:lumMod val="50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2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             </a:t>
            </a:r>
            <a:endParaRPr lang="en-US" altLang="en-US" sz="13800" dirty="0">
              <a:solidFill>
                <a:schemeClr val="accent6">
                  <a:lumMod val="40000"/>
                  <a:lumOff val="60000"/>
                </a:schemeClr>
              </a:solidFill>
              <a:latin typeface="+mj-lt"/>
              <a:cs typeface="Maven Pro Medium" pitchFamily="2" charset="0"/>
              <a:sym typeface="Maven Pro Medium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Группа"/>
          <p:cNvGrpSpPr>
            <a:grpSpLocks/>
          </p:cNvGrpSpPr>
          <p:nvPr/>
        </p:nvGrpSpPr>
        <p:grpSpPr bwMode="auto">
          <a:xfrm>
            <a:off x="3689350" y="5302250"/>
            <a:ext cx="8489950" cy="2901950"/>
            <a:chOff x="2392089" y="4285753"/>
            <a:chExt cx="8491771" cy="2901012"/>
          </a:xfrm>
        </p:grpSpPr>
        <p:sp>
          <p:nvSpPr>
            <p:cNvPr id="43020" name="Thank you!"/>
            <p:cNvSpPr txBox="1">
              <a:spLocks noChangeArrowheads="1"/>
            </p:cNvSpPr>
            <p:nvPr/>
          </p:nvSpPr>
          <p:spPr bwMode="auto">
            <a:xfrm>
              <a:off x="10780651" y="4285753"/>
              <a:ext cx="103209" cy="2764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itchFamily="2" charset="0"/>
                  <a:cs typeface="Helvetica Neue Medium" pitchFamily="2" charset="0"/>
                  <a:sym typeface="Helvetica Neue" pitchFamily="2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17300" dirty="0" smtClean="0">
                <a:solidFill>
                  <a:schemeClr val="bg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59399" name="More Professional PowerPoint, Keynote, Google Slides Templates - HiSlide.io"/>
            <p:cNvSpPr txBox="1">
              <a:spLocks noChangeArrowheads="1"/>
            </p:cNvSpPr>
            <p:nvPr/>
          </p:nvSpPr>
          <p:spPr bwMode="auto">
            <a:xfrm>
              <a:off x="2392089" y="6776358"/>
              <a:ext cx="6897738" cy="410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en-US" sz="2000" u="sng">
                <a:solidFill>
                  <a:srgbClr val="464853"/>
                </a:solidFill>
                <a:latin typeface="OpenSans-Regular" pitchFamily="34" charset="0"/>
                <a:cs typeface="OpenSans-Regular" pitchFamily="34" charset="0"/>
                <a:sym typeface="OpenSans-Regular" pitchFamily="34" charset="0"/>
                <a:hlinkClick r:id="rId3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098751" y="11878905"/>
            <a:ext cx="909608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@Nitinbabariya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chemeClr val="bg2">
                    <a:lumMod val="2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  nitin.babariya@betssongroup.com</a:t>
            </a:r>
          </a:p>
        </p:txBody>
      </p:sp>
      <p:sp>
        <p:nvSpPr>
          <p:cNvPr id="57348" name="Radiance"/>
          <p:cNvSpPr txBox="1">
            <a:spLocks noChangeArrowheads="1"/>
          </p:cNvSpPr>
          <p:nvPr/>
        </p:nvSpPr>
        <p:spPr bwMode="auto">
          <a:xfrm>
            <a:off x="820738" y="11325225"/>
            <a:ext cx="113585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  <a:sym typeface="Maven Pro Bold" pitchFamily="2" charset="0"/>
              </a:rPr>
              <a:t>NITIN BABARIYA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  <a:sym typeface="Maven Pro Bold" pitchFamily="2" charset="0"/>
              </a:rPr>
              <a:t>Developer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  <a:sym typeface="Maven Pro Bold" pitchFamily="2" charset="0"/>
              </a:rPr>
              <a:t>Techsson</a:t>
            </a:r>
            <a:r>
              <a:rPr lang="en-US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  <a:sym typeface="Maven Pro Bold" pitchFamily="2" charset="0"/>
              </a:rPr>
              <a:t>, </a:t>
            </a:r>
            <a:r>
              <a:rPr lang="en-US" alt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  <a:sym typeface="Maven Pro Bold" pitchFamily="2" charset="0"/>
              </a:rPr>
              <a:t>Betsson</a:t>
            </a:r>
            <a:endParaRPr lang="en-US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  <a:sym typeface="Maven Pro Bold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8858" y="5228732"/>
            <a:ext cx="6691337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1500" dirty="0">
                <a:solidFill>
                  <a:schemeClr val="bg2">
                    <a:lumMod val="10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Thank you!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40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1695255" y="5390788"/>
            <a:ext cx="4200772" cy="2531762"/>
          </a:xfrm>
          <a:custGeom>
            <a:avLst/>
            <a:gdLst>
              <a:gd name="connsiteX0" fmla="*/ 782474 w 4200772"/>
              <a:gd name="connsiteY0" fmla="*/ 95612 h 2531762"/>
              <a:gd name="connsiteX1" fmla="*/ 4174603 w 4200772"/>
              <a:gd name="connsiteY1" fmla="*/ 744541 h 2531762"/>
              <a:gd name="connsiteX2" fmla="*/ 2316306 w 4200772"/>
              <a:gd name="connsiteY2" fmla="*/ 1481960 h 2531762"/>
              <a:gd name="connsiteX3" fmla="*/ 1637880 w 4200772"/>
              <a:gd name="connsiteY3" fmla="*/ 2514347 h 2531762"/>
              <a:gd name="connsiteX4" fmla="*/ 15558 w 4200772"/>
              <a:gd name="connsiteY4" fmla="*/ 567560 h 2531762"/>
              <a:gd name="connsiteX5" fmla="*/ 900461 w 4200772"/>
              <a:gd name="connsiteY5" fmla="*/ 7122 h 2531762"/>
              <a:gd name="connsiteX6" fmla="*/ 2257313 w 4200772"/>
              <a:gd name="connsiteY6" fmla="*/ 302089 h 253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772" h="2531762">
                <a:moveTo>
                  <a:pt x="782474" y="95612"/>
                </a:moveTo>
                <a:cubicBezTo>
                  <a:pt x="2350719" y="304547"/>
                  <a:pt x="3918964" y="513483"/>
                  <a:pt x="4174603" y="744541"/>
                </a:cubicBezTo>
                <a:cubicBezTo>
                  <a:pt x="4430242" y="975599"/>
                  <a:pt x="2739093" y="1186992"/>
                  <a:pt x="2316306" y="1481960"/>
                </a:cubicBezTo>
                <a:cubicBezTo>
                  <a:pt x="1893519" y="1776928"/>
                  <a:pt x="2021338" y="2666747"/>
                  <a:pt x="1637880" y="2514347"/>
                </a:cubicBezTo>
                <a:cubicBezTo>
                  <a:pt x="1254422" y="2361947"/>
                  <a:pt x="138461" y="985431"/>
                  <a:pt x="15558" y="567560"/>
                </a:cubicBezTo>
                <a:cubicBezTo>
                  <a:pt x="-107345" y="149689"/>
                  <a:pt x="526835" y="51367"/>
                  <a:pt x="900461" y="7122"/>
                </a:cubicBezTo>
                <a:cubicBezTo>
                  <a:pt x="1274087" y="-37123"/>
                  <a:pt x="1765700" y="132483"/>
                  <a:pt x="2257313" y="302089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78000" y="2616200"/>
            <a:ext cx="4496021" cy="2645020"/>
          </a:xfrm>
          <a:custGeom>
            <a:avLst/>
            <a:gdLst>
              <a:gd name="connsiteX0" fmla="*/ 609600 w 4496021"/>
              <a:gd name="connsiteY0" fmla="*/ 1930400 h 2645020"/>
              <a:gd name="connsiteX1" fmla="*/ 355600 w 4496021"/>
              <a:gd name="connsiteY1" fmla="*/ 1828800 h 2645020"/>
              <a:gd name="connsiteX2" fmla="*/ 127000 w 4496021"/>
              <a:gd name="connsiteY2" fmla="*/ 1600200 h 2645020"/>
              <a:gd name="connsiteX3" fmla="*/ 101600 w 4496021"/>
              <a:gd name="connsiteY3" fmla="*/ 1524000 h 2645020"/>
              <a:gd name="connsiteX4" fmla="*/ 0 w 4496021"/>
              <a:gd name="connsiteY4" fmla="*/ 1371600 h 2645020"/>
              <a:gd name="connsiteX5" fmla="*/ 25400 w 4496021"/>
              <a:gd name="connsiteY5" fmla="*/ 1117600 h 2645020"/>
              <a:gd name="connsiteX6" fmla="*/ 254000 w 4496021"/>
              <a:gd name="connsiteY6" fmla="*/ 914400 h 2645020"/>
              <a:gd name="connsiteX7" fmla="*/ 660400 w 4496021"/>
              <a:gd name="connsiteY7" fmla="*/ 584200 h 2645020"/>
              <a:gd name="connsiteX8" fmla="*/ 1117600 w 4496021"/>
              <a:gd name="connsiteY8" fmla="*/ 431800 h 2645020"/>
              <a:gd name="connsiteX9" fmla="*/ 1727200 w 4496021"/>
              <a:gd name="connsiteY9" fmla="*/ 177800 h 2645020"/>
              <a:gd name="connsiteX10" fmla="*/ 1854200 w 4496021"/>
              <a:gd name="connsiteY10" fmla="*/ 101600 h 2645020"/>
              <a:gd name="connsiteX11" fmla="*/ 2235200 w 4496021"/>
              <a:gd name="connsiteY11" fmla="*/ 0 h 2645020"/>
              <a:gd name="connsiteX12" fmla="*/ 2743200 w 4496021"/>
              <a:gd name="connsiteY12" fmla="*/ 50800 h 2645020"/>
              <a:gd name="connsiteX13" fmla="*/ 2921000 w 4496021"/>
              <a:gd name="connsiteY13" fmla="*/ 127000 h 2645020"/>
              <a:gd name="connsiteX14" fmla="*/ 3251200 w 4496021"/>
              <a:gd name="connsiteY14" fmla="*/ 177800 h 2645020"/>
              <a:gd name="connsiteX15" fmla="*/ 3556000 w 4496021"/>
              <a:gd name="connsiteY15" fmla="*/ 304800 h 2645020"/>
              <a:gd name="connsiteX16" fmla="*/ 3683000 w 4496021"/>
              <a:gd name="connsiteY16" fmla="*/ 406400 h 2645020"/>
              <a:gd name="connsiteX17" fmla="*/ 3937000 w 4496021"/>
              <a:gd name="connsiteY17" fmla="*/ 508000 h 2645020"/>
              <a:gd name="connsiteX18" fmla="*/ 4013200 w 4496021"/>
              <a:gd name="connsiteY18" fmla="*/ 584200 h 2645020"/>
              <a:gd name="connsiteX19" fmla="*/ 4140200 w 4496021"/>
              <a:gd name="connsiteY19" fmla="*/ 685800 h 2645020"/>
              <a:gd name="connsiteX20" fmla="*/ 4216400 w 4496021"/>
              <a:gd name="connsiteY20" fmla="*/ 863600 h 2645020"/>
              <a:gd name="connsiteX21" fmla="*/ 4368800 w 4496021"/>
              <a:gd name="connsiteY21" fmla="*/ 1193800 h 2645020"/>
              <a:gd name="connsiteX22" fmla="*/ 4419600 w 4496021"/>
              <a:gd name="connsiteY22" fmla="*/ 1371600 h 2645020"/>
              <a:gd name="connsiteX23" fmla="*/ 4470400 w 4496021"/>
              <a:gd name="connsiteY23" fmla="*/ 1473200 h 2645020"/>
              <a:gd name="connsiteX24" fmla="*/ 4495800 w 4496021"/>
              <a:gd name="connsiteY24" fmla="*/ 1549400 h 2645020"/>
              <a:gd name="connsiteX25" fmla="*/ 4470400 w 4496021"/>
              <a:gd name="connsiteY25" fmla="*/ 1955800 h 2645020"/>
              <a:gd name="connsiteX26" fmla="*/ 4318000 w 4496021"/>
              <a:gd name="connsiteY26" fmla="*/ 2082800 h 2645020"/>
              <a:gd name="connsiteX27" fmla="*/ 4191000 w 4496021"/>
              <a:gd name="connsiteY27" fmla="*/ 2286000 h 2645020"/>
              <a:gd name="connsiteX28" fmla="*/ 3835400 w 4496021"/>
              <a:gd name="connsiteY28" fmla="*/ 2463800 h 2645020"/>
              <a:gd name="connsiteX29" fmla="*/ 3632200 w 4496021"/>
              <a:gd name="connsiteY29" fmla="*/ 2540000 h 2645020"/>
              <a:gd name="connsiteX30" fmla="*/ 3505200 w 4496021"/>
              <a:gd name="connsiteY30" fmla="*/ 2565400 h 2645020"/>
              <a:gd name="connsiteX31" fmla="*/ 3149600 w 4496021"/>
              <a:gd name="connsiteY31" fmla="*/ 2616200 h 2645020"/>
              <a:gd name="connsiteX32" fmla="*/ 3048000 w 4496021"/>
              <a:gd name="connsiteY32" fmla="*/ 2641600 h 2645020"/>
              <a:gd name="connsiteX33" fmla="*/ 2032000 w 4496021"/>
              <a:gd name="connsiteY33" fmla="*/ 2641600 h 264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96021" h="2645020">
                <a:moveTo>
                  <a:pt x="609600" y="1930400"/>
                </a:moveTo>
                <a:cubicBezTo>
                  <a:pt x="504441" y="1900355"/>
                  <a:pt x="432573" y="1899358"/>
                  <a:pt x="355600" y="1828800"/>
                </a:cubicBezTo>
                <a:cubicBezTo>
                  <a:pt x="276162" y="1755982"/>
                  <a:pt x="127000" y="1600200"/>
                  <a:pt x="127000" y="1600200"/>
                </a:cubicBezTo>
                <a:cubicBezTo>
                  <a:pt x="118533" y="1574800"/>
                  <a:pt x="114603" y="1547405"/>
                  <a:pt x="101600" y="1524000"/>
                </a:cubicBezTo>
                <a:cubicBezTo>
                  <a:pt x="71950" y="1470629"/>
                  <a:pt x="0" y="1371600"/>
                  <a:pt x="0" y="1371600"/>
                </a:cubicBezTo>
                <a:cubicBezTo>
                  <a:pt x="8467" y="1286933"/>
                  <a:pt x="-15923" y="1191981"/>
                  <a:pt x="25400" y="1117600"/>
                </a:cubicBezTo>
                <a:cubicBezTo>
                  <a:pt x="74912" y="1028478"/>
                  <a:pt x="179467" y="983964"/>
                  <a:pt x="254000" y="914400"/>
                </a:cubicBezTo>
                <a:cubicBezTo>
                  <a:pt x="402235" y="776047"/>
                  <a:pt x="458664" y="677863"/>
                  <a:pt x="660400" y="584200"/>
                </a:cubicBezTo>
                <a:cubicBezTo>
                  <a:pt x="806105" y="516551"/>
                  <a:pt x="973916" y="503642"/>
                  <a:pt x="1117600" y="431800"/>
                </a:cubicBezTo>
                <a:cubicBezTo>
                  <a:pt x="1637580" y="171810"/>
                  <a:pt x="891914" y="535780"/>
                  <a:pt x="1727200" y="177800"/>
                </a:cubicBezTo>
                <a:cubicBezTo>
                  <a:pt x="1772577" y="158353"/>
                  <a:pt x="1807603" y="117909"/>
                  <a:pt x="1854200" y="101600"/>
                </a:cubicBezTo>
                <a:cubicBezTo>
                  <a:pt x="1978259" y="58179"/>
                  <a:pt x="2108200" y="33867"/>
                  <a:pt x="2235200" y="0"/>
                </a:cubicBezTo>
                <a:cubicBezTo>
                  <a:pt x="2404533" y="16933"/>
                  <a:pt x="2575867" y="19812"/>
                  <a:pt x="2743200" y="50800"/>
                </a:cubicBezTo>
                <a:cubicBezTo>
                  <a:pt x="2806602" y="62541"/>
                  <a:pt x="2859829" y="106610"/>
                  <a:pt x="2921000" y="127000"/>
                </a:cubicBezTo>
                <a:cubicBezTo>
                  <a:pt x="2990817" y="150272"/>
                  <a:pt x="3201410" y="171576"/>
                  <a:pt x="3251200" y="177800"/>
                </a:cubicBezTo>
                <a:cubicBezTo>
                  <a:pt x="3352800" y="220133"/>
                  <a:pt x="3470052" y="236042"/>
                  <a:pt x="3556000" y="304800"/>
                </a:cubicBezTo>
                <a:cubicBezTo>
                  <a:pt x="3598333" y="338667"/>
                  <a:pt x="3635165" y="380888"/>
                  <a:pt x="3683000" y="406400"/>
                </a:cubicBezTo>
                <a:cubicBezTo>
                  <a:pt x="3763461" y="449312"/>
                  <a:pt x="3937000" y="508000"/>
                  <a:pt x="3937000" y="508000"/>
                </a:cubicBezTo>
                <a:cubicBezTo>
                  <a:pt x="3962400" y="533400"/>
                  <a:pt x="3986167" y="560546"/>
                  <a:pt x="4013200" y="584200"/>
                </a:cubicBezTo>
                <a:cubicBezTo>
                  <a:pt x="4054000" y="619900"/>
                  <a:pt x="4108313" y="641956"/>
                  <a:pt x="4140200" y="685800"/>
                </a:cubicBezTo>
                <a:cubicBezTo>
                  <a:pt x="4178125" y="737947"/>
                  <a:pt x="4189379" y="805055"/>
                  <a:pt x="4216400" y="863600"/>
                </a:cubicBezTo>
                <a:cubicBezTo>
                  <a:pt x="4285100" y="1012451"/>
                  <a:pt x="4311479" y="1033301"/>
                  <a:pt x="4368800" y="1193800"/>
                </a:cubicBezTo>
                <a:cubicBezTo>
                  <a:pt x="4389531" y="1251847"/>
                  <a:pt x="4398536" y="1313673"/>
                  <a:pt x="4419600" y="1371600"/>
                </a:cubicBezTo>
                <a:cubicBezTo>
                  <a:pt x="4432540" y="1407184"/>
                  <a:pt x="4455485" y="1438397"/>
                  <a:pt x="4470400" y="1473200"/>
                </a:cubicBezTo>
                <a:cubicBezTo>
                  <a:pt x="4480947" y="1497809"/>
                  <a:pt x="4487333" y="1524000"/>
                  <a:pt x="4495800" y="1549400"/>
                </a:cubicBezTo>
                <a:cubicBezTo>
                  <a:pt x="4487333" y="1684867"/>
                  <a:pt x="4513322" y="1827034"/>
                  <a:pt x="4470400" y="1955800"/>
                </a:cubicBezTo>
                <a:cubicBezTo>
                  <a:pt x="4449489" y="2018533"/>
                  <a:pt x="4359309" y="2031164"/>
                  <a:pt x="4318000" y="2082800"/>
                </a:cubicBezTo>
                <a:cubicBezTo>
                  <a:pt x="4172293" y="2264934"/>
                  <a:pt x="4363701" y="2160399"/>
                  <a:pt x="4191000" y="2286000"/>
                </a:cubicBezTo>
                <a:cubicBezTo>
                  <a:pt x="3989192" y="2432770"/>
                  <a:pt x="4032201" y="2393514"/>
                  <a:pt x="3835400" y="2463800"/>
                </a:cubicBezTo>
                <a:cubicBezTo>
                  <a:pt x="3767275" y="2488130"/>
                  <a:pt x="3701340" y="2518726"/>
                  <a:pt x="3632200" y="2540000"/>
                </a:cubicBezTo>
                <a:cubicBezTo>
                  <a:pt x="3590937" y="2552696"/>
                  <a:pt x="3547675" y="2557677"/>
                  <a:pt x="3505200" y="2565400"/>
                </a:cubicBezTo>
                <a:cubicBezTo>
                  <a:pt x="2977571" y="2661332"/>
                  <a:pt x="3811998" y="2505800"/>
                  <a:pt x="3149600" y="2616200"/>
                </a:cubicBezTo>
                <a:cubicBezTo>
                  <a:pt x="3115166" y="2621939"/>
                  <a:pt x="3082900" y="2640807"/>
                  <a:pt x="3048000" y="2641600"/>
                </a:cubicBezTo>
                <a:cubicBezTo>
                  <a:pt x="2709421" y="2649295"/>
                  <a:pt x="2370667" y="2641600"/>
                  <a:pt x="2032000" y="264160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91439" tIns="45719" rIns="91439" bIns="45719" spcCol="38100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adiance"/>
          <p:cNvSpPr txBox="1">
            <a:spLocks noChangeArrowheads="1"/>
          </p:cNvSpPr>
          <p:nvPr/>
        </p:nvSpPr>
        <p:spPr bwMode="auto">
          <a:xfrm>
            <a:off x="6273800" y="12725400"/>
            <a:ext cx="1278413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Challenges of software development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adiance"/>
          <p:cNvSpPr txBox="1">
            <a:spLocks noChangeArrowheads="1"/>
          </p:cNvSpPr>
          <p:nvPr/>
        </p:nvSpPr>
        <p:spPr bwMode="auto">
          <a:xfrm>
            <a:off x="0" y="302042"/>
            <a:ext cx="7111029" cy="84125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FFFFFF"/>
                </a:solidFill>
                <a:latin typeface="+mj-lt"/>
                <a:cs typeface="Maven Pro Bold" pitchFamily="2" charset="0"/>
                <a:sym typeface="Maven Pro Medium" pitchFamily="2" charset="0"/>
              </a:rPr>
              <a:t>Software is eating up world</a:t>
            </a:r>
            <a:endParaRPr lang="en-US" altLang="en-US" sz="4400" dirty="0">
              <a:solidFill>
                <a:srgbClr val="FFFFFF"/>
              </a:solidFill>
              <a:latin typeface="+mj-lt"/>
              <a:cs typeface="Maven Pro Bold" pitchFamily="2" charset="0"/>
              <a:sym typeface="Maven Pro Bold" pitchFamily="2" charset="0"/>
            </a:endParaRPr>
          </a:p>
        </p:txBody>
      </p:sp>
      <p:pic>
        <p:nvPicPr>
          <p:cNvPr id="12293" name="Picture 2" descr="https://wallpaperbro.com/img/2275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63" y="0"/>
            <a:ext cx="24655463" cy="138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adiance"/>
          <p:cNvSpPr txBox="1">
            <a:spLocks noChangeArrowheads="1"/>
          </p:cNvSpPr>
          <p:nvPr/>
        </p:nvSpPr>
        <p:spPr bwMode="auto">
          <a:xfrm>
            <a:off x="16954500" y="12570242"/>
            <a:ext cx="7111029" cy="84125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800" dirty="0">
                <a:solidFill>
                  <a:srgbClr val="FFFFFF"/>
                </a:solidFill>
                <a:latin typeface="+mj-lt"/>
                <a:cs typeface="Maven Pro Bold" pitchFamily="2" charset="0"/>
                <a:sym typeface="Maven Pro Medium" pitchFamily="2" charset="0"/>
              </a:rPr>
              <a:t>Software is eating up world</a:t>
            </a:r>
            <a:endParaRPr lang="en-US" altLang="en-US" sz="4400" dirty="0">
              <a:solidFill>
                <a:srgbClr val="FFFFFF"/>
              </a:solidFill>
              <a:latin typeface="+mj-lt"/>
              <a:cs typeface="Maven Pro Bold" pitchFamily="2" charset="0"/>
              <a:sym typeface="Maven Pro Bold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2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12" y="2889792"/>
            <a:ext cx="5231777" cy="3481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308" name="Picture 20" descr="Image result for mobile 9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576332" y="2424537"/>
            <a:ext cx="4341375" cy="3946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6" name="Rectangle 45"/>
          <p:cNvSpPr/>
          <p:nvPr/>
        </p:nvSpPr>
        <p:spPr>
          <a:xfrm>
            <a:off x="7053263" y="8789988"/>
            <a:ext cx="16864012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Software did what</a:t>
            </a:r>
            <a:r>
              <a:rPr lang="en-GB" sz="4800" dirty="0">
                <a:solidFill>
                  <a:srgbClr val="FF0000"/>
                </a:solidFill>
                <a:latin typeface="+mn-lt"/>
                <a:cs typeface="Helvetica Neue" pitchFamily="2" charset="0"/>
              </a:rPr>
              <a:t> </a:t>
            </a:r>
            <a:r>
              <a:rPr lang="en-GB" sz="4800" dirty="0">
                <a:solidFill>
                  <a:srgbClr val="00B050"/>
                </a:solidFill>
                <a:latin typeface="+mn-lt"/>
                <a:cs typeface="Helvetica Neue" pitchFamily="2" charset="0"/>
              </a:rPr>
              <a:t>it was exactly being told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rgbClr val="00B0F0"/>
                </a:solidFill>
                <a:latin typeface="+mn-lt"/>
                <a:cs typeface="Helvetica Neue" pitchFamily="2" charset="0"/>
              </a:rPr>
              <a:t>Flexibility</a:t>
            </a:r>
            <a:r>
              <a:rPr lang="en-GB" sz="4800" dirty="0">
                <a:solidFill>
                  <a:schemeClr val="bg1">
                    <a:lumMod val="85000"/>
                  </a:schemeClr>
                </a:solidFill>
                <a:latin typeface="+mn-lt"/>
                <a:cs typeface="Helvetica Neue" pitchFamily="2" charset="0"/>
              </a:rPr>
              <a:t>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is software’s </a:t>
            </a:r>
            <a:r>
              <a:rPr lang="en-GB" sz="4800" dirty="0">
                <a:solidFill>
                  <a:srgbClr val="00B0F0"/>
                </a:solidFill>
                <a:latin typeface="+mn-lt"/>
                <a:cs typeface="Helvetica Neue" pitchFamily="2" charset="0"/>
              </a:rPr>
              <a:t>miracle</a:t>
            </a:r>
            <a:r>
              <a:rPr lang="en-GB" sz="4800" dirty="0">
                <a:solidFill>
                  <a:schemeClr val="bg1">
                    <a:lumMod val="85000"/>
                  </a:schemeClr>
                </a:solidFill>
                <a:latin typeface="+mn-lt"/>
                <a:cs typeface="Helvetica Neue" pitchFamily="2" charset="0"/>
              </a:rPr>
              <a:t>,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and its </a:t>
            </a:r>
            <a:r>
              <a:rPr lang="en-GB" sz="4800" dirty="0">
                <a:solidFill>
                  <a:srgbClr val="FF0000"/>
                </a:solidFill>
                <a:latin typeface="+mn-lt"/>
                <a:cs typeface="Helvetica Neue" pitchFamily="2" charset="0"/>
              </a:rPr>
              <a:t>curse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rgbClr val="FF0000"/>
                </a:solidFill>
                <a:latin typeface="+mn-lt"/>
                <a:cs typeface="Helvetica Neue" pitchFamily="2" charset="0"/>
              </a:rPr>
              <a:t>Sloppy shortcuts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under schedule pressure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x-none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Because it can be changed </a:t>
            </a:r>
            <a:r>
              <a:rPr lang="x-none" sz="4800" dirty="0">
                <a:solidFill>
                  <a:schemeClr val="accent2">
                    <a:lumMod val="75000"/>
                  </a:schemeClr>
                </a:solidFill>
                <a:latin typeface="+mn-lt"/>
                <a:cs typeface="Helvetica Neue" pitchFamily="2" charset="0"/>
              </a:rPr>
              <a:t>cheaply</a:t>
            </a:r>
            <a:r>
              <a:rPr lang="x-none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, software is </a:t>
            </a:r>
            <a:r>
              <a:rPr lang="x-none" sz="4800" dirty="0">
                <a:solidFill>
                  <a:schemeClr val="accent2">
                    <a:lumMod val="75000"/>
                  </a:schemeClr>
                </a:solidFill>
                <a:latin typeface="+mn-lt"/>
                <a:cs typeface="Helvetica Neue" pitchFamily="2" charset="0"/>
              </a:rPr>
              <a:t>constantly</a:t>
            </a:r>
            <a:r>
              <a:rPr lang="x-none" sz="4800" dirty="0">
                <a:solidFill>
                  <a:schemeClr val="bg2">
                    <a:lumMod val="50000"/>
                  </a:schemeClr>
                </a:solidFill>
                <a:latin typeface="+mn-lt"/>
                <a:cs typeface="Helvetica Neue" pitchFamily="2" charset="0"/>
              </a:rPr>
              <a:t> changed</a:t>
            </a:r>
            <a:endParaRPr lang="en-GB" sz="4800" dirty="0">
              <a:solidFill>
                <a:schemeClr val="bg2">
                  <a:lumMod val="50000"/>
                </a:schemeClr>
              </a:solidFill>
              <a:latin typeface="+mn-lt"/>
              <a:cs typeface="Helvetica Neue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6038" y="9096375"/>
            <a:ext cx="46037" cy="4217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310" name="Picture 22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799" y="2788524"/>
            <a:ext cx="5911975" cy="3580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318" name="Picture 30" descr="https://abm-website-assets.s3.amazonaws.com/manufacturing.net/s3fs-public/styles/hero/public/embedded_image/2016/08/toyota%20scandal%20ap%20large.jpg?itok=Pl4xMdzU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23875" y="2889793"/>
            <a:ext cx="5551826" cy="347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14344" name="Group 29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519"/>
            <a:chExt cx="11358563" cy="1856463"/>
          </a:xfrm>
        </p:grpSpPr>
        <p:sp>
          <p:nvSpPr>
            <p:cNvPr id="31" name="Radiance"/>
            <p:cNvSpPr txBox="1">
              <a:spLocks noChangeArrowheads="1"/>
            </p:cNvSpPr>
            <p:nvPr/>
          </p:nvSpPr>
          <p:spPr bwMode="auto">
            <a:xfrm>
              <a:off x="606425" y="627519"/>
              <a:ext cx="11358563" cy="185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There will be more bad days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32" name="Фигура"/>
            <p:cNvSpPr/>
            <p:nvPr/>
          </p:nvSpPr>
          <p:spPr>
            <a:xfrm>
              <a:off x="873125" y="1819146"/>
              <a:ext cx="1320800" cy="45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645650" y="8832850"/>
            <a:ext cx="139223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fontAlgn="auto" hangingPunct="1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Helvetica Neue"/>
                <a:cs typeface="Helvetica Neue" pitchFamily="2" charset="0"/>
              </a:rPr>
              <a:t>-Nancy </a:t>
            </a:r>
            <a:r>
              <a:rPr lang="en-GB" sz="3600" dirty="0" err="1">
                <a:solidFill>
                  <a:schemeClr val="bg2">
                    <a:lumMod val="50000"/>
                  </a:schemeClr>
                </a:solidFill>
                <a:latin typeface="Helvetica Neue"/>
                <a:cs typeface="Helvetica Neue" pitchFamily="2" charset="0"/>
              </a:rPr>
              <a:t>Leveson</a:t>
            </a:r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Helvetica Neue"/>
                <a:cs typeface="Helvetica Neue" pitchFamily="2" charset="0"/>
              </a:rPr>
              <a:t> – Expert in safety – critical systems from 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5661" y="2800656"/>
            <a:ext cx="22522262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I've been doing this for thirty-six years.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I've read </a:t>
            </a:r>
            <a:r>
              <a:rPr lang="en-GB" sz="4800" b="1" dirty="0">
                <a:solidFill>
                  <a:srgbClr val="00B050"/>
                </a:solidFill>
                <a:latin typeface="+mn-lt"/>
              </a:rPr>
              <a:t>hundreds of accident reports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and many of </a:t>
            </a:r>
            <a:r>
              <a:rPr lang="en-GB" sz="4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them have </a:t>
            </a:r>
            <a:r>
              <a:rPr lang="en-GB" sz="4800" b="1" dirty="0">
                <a:solidFill>
                  <a:srgbClr val="00B050"/>
                </a:solidFill>
                <a:latin typeface="+mn-lt"/>
              </a:rPr>
              <a:t>software in them</a:t>
            </a:r>
            <a:r>
              <a:rPr lang="en-GB" sz="4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And every someone (sic) that software was related, it </a:t>
            </a:r>
            <a:r>
              <a:rPr lang="en-GB" sz="4800" b="1" dirty="0">
                <a:solidFill>
                  <a:srgbClr val="FF0000"/>
                </a:solidFill>
                <a:latin typeface="+mn-lt"/>
              </a:rPr>
              <a:t>was a requirements problem</a:t>
            </a:r>
            <a:r>
              <a:rPr lang="en-GB" sz="4800" b="1" dirty="0">
                <a:solidFill>
                  <a:srgbClr val="00B050"/>
                </a:solidFill>
                <a:latin typeface="+mn-lt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 was </a:t>
            </a:r>
            <a:r>
              <a:rPr lang="en-GB" sz="4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not a coding problem</a:t>
            </a:r>
            <a:r>
              <a:rPr lang="en-GB" sz="48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 that's the first really important thing.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 </a:t>
            </a:r>
            <a:endParaRPr lang="en-GB" sz="5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800" dirty="0">
                <a:solidFill>
                  <a:srgbClr val="00B0F0"/>
                </a:solidFill>
                <a:latin typeface="+mn-lt"/>
              </a:rPr>
              <a:t>Everybody's working on coding and testing and they're not working on the requirements, which is the problem. </a:t>
            </a:r>
            <a:endParaRPr lang="en-US" sz="4800" dirty="0">
              <a:solidFill>
                <a:srgbClr val="00B0F0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9363" y="2976563"/>
            <a:ext cx="14206537" cy="82184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Its suitable for </a:t>
            </a:r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complex domain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44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Bounded context, aggregates and many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more unfamiliar concepts.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solidFill>
                <a:srgbClr val="00CC66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need to 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do it the right way</a:t>
            </a:r>
            <a:endParaRPr lang="en-GB" sz="4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solidFill>
                <a:srgbClr val="00CC66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need to write </a:t>
            </a:r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lots of code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40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need to design </a:t>
            </a:r>
            <a:r>
              <a:rPr lang="en-GB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realistic model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solidFill>
                <a:srgbClr val="00CC66"/>
              </a:solidFill>
              <a:latin typeface="+mn-lt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400" dirty="0">
              <a:solidFill>
                <a:srgbClr val="00CC66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963" y="144463"/>
            <a:ext cx="1298892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4000" dirty="0">
              <a:solidFill>
                <a:schemeClr val="bg1">
                  <a:lumMod val="75000"/>
                </a:schemeClr>
              </a:solidFill>
              <a:latin typeface="Maven Pro Bold" pitchFamily="2" charset="0"/>
              <a:cs typeface="Maven Pro Medium" pitchFamily="2" charset="0"/>
              <a:sym typeface="Maven Pro Medium" pitchFamily="2" charset="0"/>
            </a:endParaRPr>
          </a:p>
        </p:txBody>
      </p:sp>
      <p:sp>
        <p:nvSpPr>
          <p:cNvPr id="16392" name="Rectangle 2"/>
          <p:cNvSpPr>
            <a:spLocks noChangeArrowheads="1"/>
          </p:cNvSpPr>
          <p:nvPr/>
        </p:nvSpPr>
        <p:spPr bwMode="auto">
          <a:xfrm>
            <a:off x="-901700" y="-161925"/>
            <a:ext cx="20874038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DDD</a:t>
            </a:r>
            <a:r>
              <a: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  </a:t>
            </a:r>
            <a:r>
              <a:rPr lang="en-US" alt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= Communication </a:t>
            </a:r>
            <a:r>
              <a:rPr lang="sv-SE" alt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+ </a:t>
            </a:r>
            <a:r>
              <a:rPr lang="en-GB" altLang="en-US" sz="1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</a:rPr>
              <a:t>⨐</a:t>
            </a:r>
            <a:r>
              <a:rPr lang="en-US" alt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rPr>
              <a:t>OOPs (business domain)</a:t>
            </a:r>
          </a:p>
        </p:txBody>
      </p:sp>
      <p:pic>
        <p:nvPicPr>
          <p:cNvPr id="18437" name="Picture 13" descr="Image result for domain driven design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63036">
            <a:off x="14519275" y="2814638"/>
            <a:ext cx="8135938" cy="838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Фигура"/>
          <p:cNvSpPr/>
          <p:nvPr/>
        </p:nvSpPr>
        <p:spPr>
          <a:xfrm>
            <a:off x="873125" y="1819275"/>
            <a:ext cx="1320800" cy="45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0" h="21310" extrusionOk="0">
                <a:moveTo>
                  <a:pt x="10829" y="4"/>
                </a:moveTo>
                <a:cubicBezTo>
                  <a:pt x="8668" y="-147"/>
                  <a:pt x="6864" y="4633"/>
                  <a:pt x="6858" y="10653"/>
                </a:cubicBezTo>
                <a:cubicBezTo>
                  <a:pt x="6852" y="16420"/>
                  <a:pt x="8513" y="21087"/>
                  <a:pt x="10581" y="21303"/>
                </a:cubicBezTo>
                <a:cubicBezTo>
                  <a:pt x="12027" y="21453"/>
                  <a:pt x="13378" y="19280"/>
                  <a:pt x="14063" y="15706"/>
                </a:cubicBezTo>
                <a:cubicBezTo>
                  <a:pt x="14350" y="14244"/>
                  <a:pt x="14842" y="13182"/>
                  <a:pt x="15419" y="12765"/>
                </a:cubicBezTo>
                <a:cubicBezTo>
                  <a:pt x="16212" y="12191"/>
                  <a:pt x="17052" y="12890"/>
                  <a:pt x="17603" y="14590"/>
                </a:cubicBezTo>
                <a:cubicBezTo>
                  <a:pt x="18900" y="18813"/>
                  <a:pt x="21371" y="16270"/>
                  <a:pt x="21381" y="10698"/>
                </a:cubicBezTo>
                <a:cubicBezTo>
                  <a:pt x="21390" y="5071"/>
                  <a:pt x="18891" y="2453"/>
                  <a:pt x="17587" y="6731"/>
                </a:cubicBezTo>
                <a:cubicBezTo>
                  <a:pt x="17150" y="8044"/>
                  <a:pt x="16527" y="8760"/>
                  <a:pt x="15887" y="8692"/>
                </a:cubicBezTo>
                <a:cubicBezTo>
                  <a:pt x="15103" y="8610"/>
                  <a:pt x="14394" y="7388"/>
                  <a:pt x="14014" y="5464"/>
                </a:cubicBezTo>
                <a:cubicBezTo>
                  <a:pt x="13376" y="2181"/>
                  <a:pt x="12162" y="97"/>
                  <a:pt x="10829" y="4"/>
                </a:cubicBezTo>
                <a:close/>
                <a:moveTo>
                  <a:pt x="2155" y="4559"/>
                </a:moveTo>
                <a:cubicBezTo>
                  <a:pt x="1603" y="4559"/>
                  <a:pt x="1053" y="5159"/>
                  <a:pt x="632" y="6339"/>
                </a:cubicBezTo>
                <a:cubicBezTo>
                  <a:pt x="-210" y="8699"/>
                  <a:pt x="-210" y="12517"/>
                  <a:pt x="632" y="14877"/>
                </a:cubicBezTo>
                <a:cubicBezTo>
                  <a:pt x="1474" y="17237"/>
                  <a:pt x="2836" y="17237"/>
                  <a:pt x="3677" y="14877"/>
                </a:cubicBezTo>
                <a:cubicBezTo>
                  <a:pt x="4519" y="12517"/>
                  <a:pt x="4519" y="8699"/>
                  <a:pt x="3677" y="6339"/>
                </a:cubicBezTo>
                <a:cubicBezTo>
                  <a:pt x="3257" y="5159"/>
                  <a:pt x="2706" y="4559"/>
                  <a:pt x="2155" y="4559"/>
                </a:cubicBezTo>
                <a:close/>
              </a:path>
            </a:pathLst>
          </a:custGeom>
          <a:solidFill>
            <a:srgbClr val="00B0F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kern="0">
              <a:solidFill>
                <a:schemeClr val="accent1">
                  <a:lumMod val="75000"/>
                </a:schemeClr>
              </a:solidFill>
              <a:latin typeface="+mn-lt"/>
              <a:sym typeface="Helvetica Neue Medium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measuring-wood-for-carpentry-wor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4363" y="2484438"/>
            <a:ext cx="11885612" cy="79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3" name="Group 9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291"/>
            <a:chExt cx="11358563" cy="1856919"/>
          </a:xfrm>
        </p:grpSpPr>
        <p:sp>
          <p:nvSpPr>
            <p:cNvPr id="12" name="Radiance"/>
            <p:cNvSpPr txBox="1">
              <a:spLocks noChangeArrowheads="1"/>
            </p:cNvSpPr>
            <p:nvPr/>
          </p:nvSpPr>
          <p:spPr bwMode="auto">
            <a:xfrm>
              <a:off x="606425" y="627291"/>
              <a:ext cx="11358563" cy="1856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Design work!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3" name="Фигура"/>
            <p:cNvSpPr/>
            <p:nvPr/>
          </p:nvSpPr>
          <p:spPr>
            <a:xfrm>
              <a:off x="873125" y="1819210"/>
              <a:ext cx="1320800" cy="45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steemitimages.com/640x0/https:/steemitimages.com/DQmWFr47yC54hikkATpvy2SzhcmrHdU6kEMcNuKrfaSBcUS/im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3863975"/>
            <a:ext cx="4843463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9145250" y="4059238"/>
            <a:ext cx="5110163" cy="4625975"/>
            <a:chOff x="8100553" y="2479769"/>
            <a:chExt cx="6155800" cy="6226175"/>
          </a:xfrm>
        </p:grpSpPr>
        <p:pic>
          <p:nvPicPr>
            <p:cNvPr id="11" name="Picture 2" descr="https://steemitimages.com/DQmYrWE8fB9dtnX3fayg8MiMACuQmVcvx3CLwkiT6JZLSRr/imag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00553" y="2479769"/>
              <a:ext cx="6155800" cy="622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2636809" y="3729935"/>
              <a:ext cx="711201" cy="5403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50800" tIns="50800" rIns="50800" bIns="50800" spcCol="381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latin typeface="Helvetica Neue"/>
                  <a:ea typeface="Helvetica Neue"/>
                  <a:cs typeface="Helvetica Neue"/>
                  <a:sym typeface="Helvetica Neue"/>
                </a:rPr>
                <a:t>fcuk</a:t>
              </a:r>
            </a:p>
          </p:txBody>
        </p:sp>
      </p:grpSp>
      <p:pic>
        <p:nvPicPr>
          <p:cNvPr id="12" name="Picture 6" descr="Ikea Jok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47588" y="3908425"/>
            <a:ext cx="6094412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https://www.synthesis.co.za/wp-content/uploads/bfi_thumb/AgileArchitecture1-1rl3zo5ig9008zq8zgwie6cn9vnbl7um76y52b72jvbo.jpeg"/>
          <p:cNvPicPr>
            <a:picLocks noChangeAspect="1" noChangeArrowheads="1"/>
          </p:cNvPicPr>
          <p:nvPr/>
        </p:nvPicPr>
        <p:blipFill rotWithShape="1">
          <a:blip r:embed="rId6"/>
          <a:srcRect l="31102" t="22301" r="5532" b="5896"/>
          <a:stretch/>
        </p:blipFill>
        <p:spPr bwMode="auto">
          <a:xfrm>
            <a:off x="5859463" y="3892550"/>
            <a:ext cx="5868987" cy="491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4" name="Group 9"/>
          <p:cNvGrpSpPr>
            <a:grpSpLocks/>
          </p:cNvGrpSpPr>
          <p:nvPr/>
        </p:nvGrpSpPr>
        <p:grpSpPr bwMode="auto">
          <a:xfrm>
            <a:off x="606425" y="627063"/>
            <a:ext cx="11358563" cy="1857375"/>
            <a:chOff x="606425" y="627519"/>
            <a:chExt cx="11358563" cy="1856463"/>
          </a:xfrm>
        </p:grpSpPr>
        <p:sp>
          <p:nvSpPr>
            <p:cNvPr id="13" name="Radiance"/>
            <p:cNvSpPr txBox="1">
              <a:spLocks noChangeArrowheads="1"/>
            </p:cNvSpPr>
            <p:nvPr/>
          </p:nvSpPr>
          <p:spPr bwMode="auto">
            <a:xfrm>
              <a:off x="606425" y="627519"/>
              <a:ext cx="11358563" cy="185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altLang="en-US" sz="5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cs typeface="Maven Pro Medium" pitchFamily="2" charset="0"/>
                  <a:sym typeface="Maven Pro Medium" pitchFamily="2" charset="0"/>
                </a:rPr>
                <a:t>Design</a:t>
              </a:r>
              <a:endParaRPr lang="en-US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aven Pro Medium" pitchFamily="2" charset="0"/>
                <a:sym typeface="Maven Pro Medium" pitchFamily="2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6000" dirty="0">
                <a:solidFill>
                  <a:schemeClr val="bg2">
                    <a:lumMod val="25000"/>
                  </a:schemeClr>
                </a:solidFill>
                <a:latin typeface="Maven Pro Bold" pitchFamily="2" charset="0"/>
                <a:cs typeface="Maven Pro Bold" pitchFamily="2" charset="0"/>
                <a:sym typeface="Maven Pro Bold" pitchFamily="2" charset="0"/>
              </a:endParaRPr>
            </a:p>
          </p:txBody>
        </p:sp>
        <p:sp>
          <p:nvSpPr>
            <p:cNvPr id="15" name="Фигура"/>
            <p:cNvSpPr/>
            <p:nvPr/>
          </p:nvSpPr>
          <p:spPr>
            <a:xfrm>
              <a:off x="873125" y="1819146"/>
              <a:ext cx="1320800" cy="45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10" extrusionOk="0">
                  <a:moveTo>
                    <a:pt x="10829" y="4"/>
                  </a:moveTo>
                  <a:cubicBezTo>
                    <a:pt x="8668" y="-147"/>
                    <a:pt x="6864" y="4633"/>
                    <a:pt x="6858" y="10653"/>
                  </a:cubicBezTo>
                  <a:cubicBezTo>
                    <a:pt x="6852" y="16420"/>
                    <a:pt x="8513" y="21087"/>
                    <a:pt x="10581" y="21303"/>
                  </a:cubicBezTo>
                  <a:cubicBezTo>
                    <a:pt x="12027" y="21453"/>
                    <a:pt x="13378" y="19280"/>
                    <a:pt x="14063" y="15706"/>
                  </a:cubicBezTo>
                  <a:cubicBezTo>
                    <a:pt x="14350" y="14244"/>
                    <a:pt x="14842" y="13182"/>
                    <a:pt x="15419" y="12765"/>
                  </a:cubicBezTo>
                  <a:cubicBezTo>
                    <a:pt x="16212" y="12191"/>
                    <a:pt x="17052" y="12890"/>
                    <a:pt x="17603" y="14590"/>
                  </a:cubicBezTo>
                  <a:cubicBezTo>
                    <a:pt x="18900" y="18813"/>
                    <a:pt x="21371" y="16270"/>
                    <a:pt x="21381" y="10698"/>
                  </a:cubicBezTo>
                  <a:cubicBezTo>
                    <a:pt x="21390" y="5071"/>
                    <a:pt x="18891" y="2453"/>
                    <a:pt x="17587" y="6731"/>
                  </a:cubicBezTo>
                  <a:cubicBezTo>
                    <a:pt x="17150" y="8044"/>
                    <a:pt x="16527" y="8760"/>
                    <a:pt x="15887" y="8692"/>
                  </a:cubicBezTo>
                  <a:cubicBezTo>
                    <a:pt x="15103" y="8610"/>
                    <a:pt x="14394" y="7388"/>
                    <a:pt x="14014" y="5464"/>
                  </a:cubicBezTo>
                  <a:cubicBezTo>
                    <a:pt x="13376" y="2181"/>
                    <a:pt x="12162" y="97"/>
                    <a:pt x="10829" y="4"/>
                  </a:cubicBezTo>
                  <a:close/>
                  <a:moveTo>
                    <a:pt x="2155" y="4559"/>
                  </a:moveTo>
                  <a:cubicBezTo>
                    <a:pt x="1603" y="4559"/>
                    <a:pt x="1053" y="5159"/>
                    <a:pt x="632" y="6339"/>
                  </a:cubicBezTo>
                  <a:cubicBezTo>
                    <a:pt x="-210" y="8699"/>
                    <a:pt x="-210" y="12517"/>
                    <a:pt x="632" y="14877"/>
                  </a:cubicBezTo>
                  <a:cubicBezTo>
                    <a:pt x="1474" y="17237"/>
                    <a:pt x="2836" y="17237"/>
                    <a:pt x="3677" y="14877"/>
                  </a:cubicBezTo>
                  <a:cubicBezTo>
                    <a:pt x="4519" y="12517"/>
                    <a:pt x="4519" y="8699"/>
                    <a:pt x="3677" y="6339"/>
                  </a:cubicBezTo>
                  <a:cubicBezTo>
                    <a:pt x="3257" y="5159"/>
                    <a:pt x="2706" y="4559"/>
                    <a:pt x="2155" y="4559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chemeClr val="accent1">
                    <a:lumMod val="75000"/>
                  </a:schemeClr>
                </a:solidFill>
                <a:latin typeface="+mn-lt"/>
                <a:sym typeface="Helvetica Neue Medium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492</Words>
  <Application>Microsoft Office PowerPoint</Application>
  <PresentationFormat>Custom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Calibri</vt:lpstr>
      <vt:lpstr>Arial</vt:lpstr>
      <vt:lpstr>Calibri Light</vt:lpstr>
      <vt:lpstr>Helvetica Neue</vt:lpstr>
      <vt:lpstr>Maven Pro Bold</vt:lpstr>
      <vt:lpstr>Maven Pro Medium</vt:lpstr>
      <vt:lpstr>Helvetica Neue Medium</vt:lpstr>
      <vt:lpstr>Malgun Gothic</vt:lpstr>
      <vt:lpstr>Kristen ITC</vt:lpstr>
      <vt:lpstr>Proxima Nova</vt:lpstr>
      <vt:lpstr>Yu Gothic UI</vt:lpstr>
      <vt:lpstr>OpenSans-Regular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Developers &amp; Domain</dc:title>
  <dc:creator/>
  <cp:keywords>DDD</cp:keywords>
  <cp:lastModifiedBy/>
  <cp:revision>1</cp:revision>
  <dcterms:modified xsi:type="dcterms:W3CDTF">2019-05-24T10:06:49Z</dcterms:modified>
  <cp:category>DDD</cp:category>
</cp:coreProperties>
</file>